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22"/>
  </p:notesMasterIdLst>
  <p:handoutMasterIdLst>
    <p:handoutMasterId r:id="rId23"/>
  </p:handoutMasterIdLst>
  <p:sldIdLst>
    <p:sldId id="256" r:id="rId2"/>
    <p:sldId id="280" r:id="rId3"/>
    <p:sldId id="275" r:id="rId4"/>
    <p:sldId id="282" r:id="rId5"/>
    <p:sldId id="283" r:id="rId6"/>
    <p:sldId id="279" r:id="rId7"/>
    <p:sldId id="285" r:id="rId8"/>
    <p:sldId id="284" r:id="rId9"/>
    <p:sldId id="281" r:id="rId10"/>
    <p:sldId id="287" r:id="rId11"/>
    <p:sldId id="288" r:id="rId12"/>
    <p:sldId id="289" r:id="rId13"/>
    <p:sldId id="290" r:id="rId14"/>
    <p:sldId id="292" r:id="rId15"/>
    <p:sldId id="293" r:id="rId16"/>
    <p:sldId id="294" r:id="rId17"/>
    <p:sldId id="295" r:id="rId18"/>
    <p:sldId id="296" r:id="rId19"/>
    <p:sldId id="291" r:id="rId20"/>
    <p:sldId id="297" r:id="rId2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993300"/>
    <a:srgbClr val="CC3399"/>
    <a:srgbClr val="FF0000"/>
    <a:srgbClr val="FF3300"/>
    <a:srgbClr val="660033"/>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90" d="100"/>
          <a:sy n="90" d="100"/>
        </p:scale>
        <p:origin x="5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16"/>
    </p:cViewPr>
  </p:sorterViewPr>
  <p:notesViewPr>
    <p:cSldViewPr>
      <p:cViewPr varScale="1">
        <p:scale>
          <a:sx n="75" d="100"/>
          <a:sy n="75" d="100"/>
        </p:scale>
        <p:origin x="-1806"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8EF680-E02E-4401-8F03-8018BC616649}" type="doc">
      <dgm:prSet loTypeId="urn:microsoft.com/office/officeart/2005/8/layout/bProcess4" loCatId="process" qsTypeId="urn:microsoft.com/office/officeart/2005/8/quickstyle/simple1" qsCatId="simple" csTypeId="urn:microsoft.com/office/officeart/2005/8/colors/accent2_3" csCatId="accent2" phldr="1"/>
      <dgm:spPr/>
      <dgm:t>
        <a:bodyPr/>
        <a:lstStyle/>
        <a:p>
          <a:endParaRPr lang="ru-RU"/>
        </a:p>
      </dgm:t>
    </dgm:pt>
    <dgm:pt modelId="{04C0AAD8-4C4D-4E8A-B24D-DF68103782A7}">
      <dgm:prSet phldrT="[Текст]" custT="1"/>
      <dgm:spPr/>
      <dgm:t>
        <a:bodyPr/>
        <a:lstStyle/>
        <a:p>
          <a:r>
            <a:rPr lang="ru-RU" sz="1600" dirty="0" smtClean="0"/>
            <a:t>Привычка самостоятельно принимать важные решения.</a:t>
          </a:r>
          <a:endParaRPr lang="ru-RU" sz="1600" dirty="0"/>
        </a:p>
      </dgm:t>
    </dgm:pt>
    <dgm:pt modelId="{7E03DCE1-B48D-4E03-B7A5-45F6EEF18280}" type="parTrans" cxnId="{301B6572-F732-48EE-AA44-4A653B84AF41}">
      <dgm:prSet/>
      <dgm:spPr/>
      <dgm:t>
        <a:bodyPr/>
        <a:lstStyle/>
        <a:p>
          <a:endParaRPr lang="ru-RU"/>
        </a:p>
      </dgm:t>
    </dgm:pt>
    <dgm:pt modelId="{640CCE19-3280-4248-A720-D03FA3D65005}" type="sibTrans" cxnId="{301B6572-F732-48EE-AA44-4A653B84AF41}">
      <dgm:prSet/>
      <dgm:spPr/>
      <dgm:t>
        <a:bodyPr/>
        <a:lstStyle/>
        <a:p>
          <a:endParaRPr lang="ru-RU"/>
        </a:p>
      </dgm:t>
    </dgm:pt>
    <dgm:pt modelId="{743081B2-23CA-46E9-9CF1-95F820E14363}">
      <dgm:prSet phldrT="[Текст]" custT="1"/>
      <dgm:spPr/>
      <dgm:t>
        <a:bodyPr/>
        <a:lstStyle/>
        <a:p>
          <a:r>
            <a:rPr lang="ru-RU" sz="1600" dirty="0" smtClean="0"/>
            <a:t>Привычка оценивать результаты своего труда, учёбы, отношений со сверстниками</a:t>
          </a:r>
          <a:endParaRPr lang="ru-RU" sz="1600" dirty="0"/>
        </a:p>
      </dgm:t>
    </dgm:pt>
    <dgm:pt modelId="{E75D2170-8AB6-472F-8209-248C93A60DEB}" type="parTrans" cxnId="{3A0452B3-427E-4FBC-B554-871BF89EF626}">
      <dgm:prSet/>
      <dgm:spPr/>
      <dgm:t>
        <a:bodyPr/>
        <a:lstStyle/>
        <a:p>
          <a:endParaRPr lang="ru-RU"/>
        </a:p>
      </dgm:t>
    </dgm:pt>
    <dgm:pt modelId="{F6E5CE74-A3F0-44F5-A133-7AFE941B78BC}" type="sibTrans" cxnId="{3A0452B3-427E-4FBC-B554-871BF89EF626}">
      <dgm:prSet/>
      <dgm:spPr/>
      <dgm:t>
        <a:bodyPr/>
        <a:lstStyle/>
        <a:p>
          <a:endParaRPr lang="ru-RU"/>
        </a:p>
      </dgm:t>
    </dgm:pt>
    <dgm:pt modelId="{9A0C7232-DB06-4C8A-8483-D777E4CCBDD0}">
      <dgm:prSet phldrT="[Текст]" custT="1"/>
      <dgm:spPr/>
      <dgm:t>
        <a:bodyPr/>
        <a:lstStyle/>
        <a:p>
          <a:r>
            <a:rPr lang="ru-RU" sz="1400" dirty="0" smtClean="0"/>
            <a:t>Уверенность в своих силах и желание попробовать себя в новом деле</a:t>
          </a:r>
          <a:endParaRPr lang="ru-RU" sz="1400" dirty="0"/>
        </a:p>
      </dgm:t>
    </dgm:pt>
    <dgm:pt modelId="{96EC942D-8384-409D-8FBE-BE1698A14ABB}" type="parTrans" cxnId="{A7AE5AEB-585E-4375-8E12-F90699B6281A}">
      <dgm:prSet/>
      <dgm:spPr/>
      <dgm:t>
        <a:bodyPr/>
        <a:lstStyle/>
        <a:p>
          <a:endParaRPr lang="ru-RU"/>
        </a:p>
      </dgm:t>
    </dgm:pt>
    <dgm:pt modelId="{4368C312-A6D9-4E8F-9E6E-8CBB8BBE07C7}" type="sibTrans" cxnId="{A7AE5AEB-585E-4375-8E12-F90699B6281A}">
      <dgm:prSet/>
      <dgm:spPr/>
      <dgm:t>
        <a:bodyPr/>
        <a:lstStyle/>
        <a:p>
          <a:endParaRPr lang="ru-RU"/>
        </a:p>
      </dgm:t>
    </dgm:pt>
    <dgm:pt modelId="{56E9FF37-7CE9-48CF-8593-C305604719B0}">
      <dgm:prSet phldrT="[Текст]" custT="1"/>
      <dgm:spPr/>
      <dgm:t>
        <a:bodyPr/>
        <a:lstStyle/>
        <a:p>
          <a:r>
            <a:rPr lang="ru-RU" sz="1600" dirty="0" smtClean="0"/>
            <a:t>Привычка определять границы своих возможностей и просить необходимую помощь</a:t>
          </a:r>
          <a:endParaRPr lang="ru-RU" sz="1600" dirty="0"/>
        </a:p>
      </dgm:t>
    </dgm:pt>
    <dgm:pt modelId="{D20CA52A-C579-4921-B16F-9CBF8774BE7F}" type="parTrans" cxnId="{319FE0E5-E525-467D-B085-BFF1CE6F0CCE}">
      <dgm:prSet/>
      <dgm:spPr/>
      <dgm:t>
        <a:bodyPr/>
        <a:lstStyle/>
        <a:p>
          <a:endParaRPr lang="ru-RU"/>
        </a:p>
      </dgm:t>
    </dgm:pt>
    <dgm:pt modelId="{6DE194FF-C01B-4A15-AB94-05B6FD7F69A7}" type="sibTrans" cxnId="{319FE0E5-E525-467D-B085-BFF1CE6F0CCE}">
      <dgm:prSet/>
      <dgm:spPr/>
      <dgm:t>
        <a:bodyPr/>
        <a:lstStyle/>
        <a:p>
          <a:endParaRPr lang="ru-RU"/>
        </a:p>
      </dgm:t>
    </dgm:pt>
    <dgm:pt modelId="{B39B7E54-1797-4335-B021-DA19967A5CB9}">
      <dgm:prSet phldrT="[Текст]" custT="1"/>
      <dgm:spPr/>
      <dgm:t>
        <a:bodyPr/>
        <a:lstStyle/>
        <a:p>
          <a:r>
            <a:rPr lang="ru-RU" sz="1600" dirty="0" smtClean="0"/>
            <a:t>Стремление ставить цели в различных жизненных сферах и добиваться их</a:t>
          </a:r>
          <a:endParaRPr lang="ru-RU" sz="1600" dirty="0"/>
        </a:p>
      </dgm:t>
    </dgm:pt>
    <dgm:pt modelId="{D782895D-16FF-41A3-88B4-F0A07E80A4CD}" type="parTrans" cxnId="{4A9056E2-2F37-4261-AE1D-3B64B9363DE5}">
      <dgm:prSet/>
      <dgm:spPr/>
      <dgm:t>
        <a:bodyPr/>
        <a:lstStyle/>
        <a:p>
          <a:endParaRPr lang="ru-RU"/>
        </a:p>
      </dgm:t>
    </dgm:pt>
    <dgm:pt modelId="{49D6FDBB-1016-47F4-A602-AA731940399F}" type="sibTrans" cxnId="{4A9056E2-2F37-4261-AE1D-3B64B9363DE5}">
      <dgm:prSet/>
      <dgm:spPr/>
      <dgm:t>
        <a:bodyPr/>
        <a:lstStyle/>
        <a:p>
          <a:endParaRPr lang="ru-RU"/>
        </a:p>
      </dgm:t>
    </dgm:pt>
    <dgm:pt modelId="{4F3E23AB-034B-406D-8D17-8C5F2272B816}">
      <dgm:prSet phldrT="[Текст]" custT="1"/>
      <dgm:spPr/>
      <dgm:t>
        <a:bodyPr/>
        <a:lstStyle/>
        <a:p>
          <a:r>
            <a:rPr lang="ru-RU" sz="1800" dirty="0" smtClean="0"/>
            <a:t>Самостоятельность</a:t>
          </a:r>
          <a:endParaRPr lang="ru-RU" sz="1800" dirty="0"/>
        </a:p>
      </dgm:t>
    </dgm:pt>
    <dgm:pt modelId="{0D4EFADB-AC61-431E-9DB0-FA2B0600D3DF}" type="parTrans" cxnId="{D639CB55-8E3B-4FDF-8525-859123D590AB}">
      <dgm:prSet/>
      <dgm:spPr/>
      <dgm:t>
        <a:bodyPr/>
        <a:lstStyle/>
        <a:p>
          <a:endParaRPr lang="ru-RU"/>
        </a:p>
      </dgm:t>
    </dgm:pt>
    <dgm:pt modelId="{AB79D3BE-551C-402A-94CD-26209A569F49}" type="sibTrans" cxnId="{D639CB55-8E3B-4FDF-8525-859123D590AB}">
      <dgm:prSet/>
      <dgm:spPr/>
      <dgm:t>
        <a:bodyPr/>
        <a:lstStyle/>
        <a:p>
          <a:endParaRPr lang="ru-RU"/>
        </a:p>
      </dgm:t>
    </dgm:pt>
    <dgm:pt modelId="{A541E377-0007-4E95-B961-A8F5708DCEB3}">
      <dgm:prSet phldrT="[Текст]" custT="1"/>
      <dgm:spPr/>
      <dgm:t>
        <a:bodyPr/>
        <a:lstStyle/>
        <a:p>
          <a:r>
            <a:rPr lang="ru-RU" sz="1600" dirty="0" smtClean="0"/>
            <a:t>Привычка справляться с трудностями и принимать решения в важных </a:t>
          </a:r>
          <a:r>
            <a:rPr lang="ru-RU" sz="1600" dirty="0" err="1" smtClean="0"/>
            <a:t>смитуациях</a:t>
          </a:r>
          <a:r>
            <a:rPr lang="ru-RU" sz="1600" dirty="0" smtClean="0"/>
            <a:t>.</a:t>
          </a:r>
          <a:endParaRPr lang="ru-RU" sz="1600" dirty="0"/>
        </a:p>
      </dgm:t>
    </dgm:pt>
    <dgm:pt modelId="{E80038E4-3572-4E20-96AC-BCAC6968D5F5}" type="parTrans" cxnId="{20BDFF3E-A39C-4F08-B219-A7C119F3D8C9}">
      <dgm:prSet/>
      <dgm:spPr/>
      <dgm:t>
        <a:bodyPr/>
        <a:lstStyle/>
        <a:p>
          <a:endParaRPr lang="ru-RU"/>
        </a:p>
      </dgm:t>
    </dgm:pt>
    <dgm:pt modelId="{C6EC6BF6-DD39-4F3B-8392-A575FD3167D6}" type="sibTrans" cxnId="{20BDFF3E-A39C-4F08-B219-A7C119F3D8C9}">
      <dgm:prSet/>
      <dgm:spPr/>
      <dgm:t>
        <a:bodyPr/>
        <a:lstStyle/>
        <a:p>
          <a:endParaRPr lang="ru-RU"/>
        </a:p>
      </dgm:t>
    </dgm:pt>
    <dgm:pt modelId="{ECF94D19-296F-4195-AB9D-019F08A2BD04}" type="pres">
      <dgm:prSet presAssocID="{758EF680-E02E-4401-8F03-8018BC616649}" presName="Name0" presStyleCnt="0">
        <dgm:presLayoutVars>
          <dgm:dir/>
          <dgm:resizeHandles/>
        </dgm:presLayoutVars>
      </dgm:prSet>
      <dgm:spPr/>
      <dgm:t>
        <a:bodyPr/>
        <a:lstStyle/>
        <a:p>
          <a:endParaRPr lang="ru-RU"/>
        </a:p>
      </dgm:t>
    </dgm:pt>
    <dgm:pt modelId="{B42682A5-CD7F-416C-B772-48E6063AC61E}" type="pres">
      <dgm:prSet presAssocID="{04C0AAD8-4C4D-4E8A-B24D-DF68103782A7}" presName="compNode" presStyleCnt="0"/>
      <dgm:spPr/>
    </dgm:pt>
    <dgm:pt modelId="{24667512-A561-4038-90C9-52FBFDEE7E9B}" type="pres">
      <dgm:prSet presAssocID="{04C0AAD8-4C4D-4E8A-B24D-DF68103782A7}" presName="dummyConnPt" presStyleCnt="0"/>
      <dgm:spPr/>
    </dgm:pt>
    <dgm:pt modelId="{F52DA363-B7BF-4D65-8815-99E03D9C289F}" type="pres">
      <dgm:prSet presAssocID="{04C0AAD8-4C4D-4E8A-B24D-DF68103782A7}" presName="node" presStyleLbl="node1" presStyleIdx="0" presStyleCnt="7" custLinFactNeighborX="-3262" custLinFactNeighborY="36509">
        <dgm:presLayoutVars>
          <dgm:bulletEnabled val="1"/>
        </dgm:presLayoutVars>
      </dgm:prSet>
      <dgm:spPr/>
      <dgm:t>
        <a:bodyPr/>
        <a:lstStyle/>
        <a:p>
          <a:endParaRPr lang="ru-RU"/>
        </a:p>
      </dgm:t>
    </dgm:pt>
    <dgm:pt modelId="{C4C71FA6-8CC0-4CA3-92F6-19BE9315FB28}" type="pres">
      <dgm:prSet presAssocID="{640CCE19-3280-4248-A720-D03FA3D65005}" presName="sibTrans" presStyleLbl="bgSibTrans2D1" presStyleIdx="0" presStyleCnt="6" custAng="2569894" custScaleX="80844" custScaleY="96170" custLinFactY="208015" custLinFactNeighborX="33357" custLinFactNeighborY="300000"/>
      <dgm:spPr/>
      <dgm:t>
        <a:bodyPr/>
        <a:lstStyle/>
        <a:p>
          <a:endParaRPr lang="ru-RU"/>
        </a:p>
      </dgm:t>
    </dgm:pt>
    <dgm:pt modelId="{EB764B6A-82A1-4A14-868C-5698F76E834D}" type="pres">
      <dgm:prSet presAssocID="{743081B2-23CA-46E9-9CF1-95F820E14363}" presName="compNode" presStyleCnt="0"/>
      <dgm:spPr/>
    </dgm:pt>
    <dgm:pt modelId="{B5E408A3-89C2-46B6-AD1D-F99C139477A5}" type="pres">
      <dgm:prSet presAssocID="{743081B2-23CA-46E9-9CF1-95F820E14363}" presName="dummyConnPt" presStyleCnt="0"/>
      <dgm:spPr/>
    </dgm:pt>
    <dgm:pt modelId="{C4A17052-B38F-49C2-988F-72BA5201D7CA}" type="pres">
      <dgm:prSet presAssocID="{743081B2-23CA-46E9-9CF1-95F820E14363}" presName="node" presStyleLbl="node1" presStyleIdx="1" presStyleCnt="7" custLinFactX="100000" custLinFactNeighborX="152179" custLinFactNeighborY="24355">
        <dgm:presLayoutVars>
          <dgm:bulletEnabled val="1"/>
        </dgm:presLayoutVars>
      </dgm:prSet>
      <dgm:spPr/>
      <dgm:t>
        <a:bodyPr/>
        <a:lstStyle/>
        <a:p>
          <a:endParaRPr lang="ru-RU"/>
        </a:p>
      </dgm:t>
    </dgm:pt>
    <dgm:pt modelId="{C3FA9744-D1A6-4A88-889D-92AAF21DCC08}" type="pres">
      <dgm:prSet presAssocID="{F6E5CE74-A3F0-44F5-A133-7AFE941B78BC}" presName="sibTrans" presStyleLbl="bgSibTrans2D1" presStyleIdx="1" presStyleCnt="6" custAng="8345548" custScaleX="175114" custScaleY="97391" custLinFactY="-400000" custLinFactNeighborX="-55874" custLinFactNeighborY="-406538"/>
      <dgm:spPr/>
      <dgm:t>
        <a:bodyPr/>
        <a:lstStyle/>
        <a:p>
          <a:endParaRPr lang="ru-RU"/>
        </a:p>
      </dgm:t>
    </dgm:pt>
    <dgm:pt modelId="{87D6DCE5-55C3-4474-BECE-BA6B7ACBC197}" type="pres">
      <dgm:prSet presAssocID="{9A0C7232-DB06-4C8A-8483-D777E4CCBDD0}" presName="compNode" presStyleCnt="0"/>
      <dgm:spPr/>
    </dgm:pt>
    <dgm:pt modelId="{9CC96BC2-E86C-4877-8A7A-6400271C84E4}" type="pres">
      <dgm:prSet presAssocID="{9A0C7232-DB06-4C8A-8483-D777E4CCBDD0}" presName="dummyConnPt" presStyleCnt="0"/>
      <dgm:spPr/>
    </dgm:pt>
    <dgm:pt modelId="{7B33F138-4B9D-4532-A8BF-A36A21CF453B}" type="pres">
      <dgm:prSet presAssocID="{9A0C7232-DB06-4C8A-8483-D777E4CCBDD0}" presName="node" presStyleLbl="node1" presStyleIdx="2" presStyleCnt="7" custLinFactX="100000" custLinFactNeighborX="146024" custLinFactNeighborY="17329">
        <dgm:presLayoutVars>
          <dgm:bulletEnabled val="1"/>
        </dgm:presLayoutVars>
      </dgm:prSet>
      <dgm:spPr/>
      <dgm:t>
        <a:bodyPr/>
        <a:lstStyle/>
        <a:p>
          <a:endParaRPr lang="ru-RU"/>
        </a:p>
      </dgm:t>
    </dgm:pt>
    <dgm:pt modelId="{254A027F-96DD-4969-98AA-2EEEE016A94B}" type="pres">
      <dgm:prSet presAssocID="{4368C312-A6D9-4E8F-9E6E-8CBB8BBE07C7}" presName="sibTrans" presStyleLbl="bgSibTrans2D1" presStyleIdx="2" presStyleCnt="6" custAng="18967610" custScaleX="74304" custScaleY="134150" custLinFactY="-430906" custLinFactNeighborX="-22432" custLinFactNeighborY="-500000"/>
      <dgm:spPr/>
      <dgm:t>
        <a:bodyPr/>
        <a:lstStyle/>
        <a:p>
          <a:endParaRPr lang="ru-RU"/>
        </a:p>
      </dgm:t>
    </dgm:pt>
    <dgm:pt modelId="{7264F5C4-55AB-43B1-8687-BC3D9390E82C}" type="pres">
      <dgm:prSet presAssocID="{56E9FF37-7CE9-48CF-8593-C305604719B0}" presName="compNode" presStyleCnt="0"/>
      <dgm:spPr/>
    </dgm:pt>
    <dgm:pt modelId="{098C6F9D-3C76-4382-942E-F72B0934757F}" type="pres">
      <dgm:prSet presAssocID="{56E9FF37-7CE9-48CF-8593-C305604719B0}" presName="dummyConnPt" presStyleCnt="0"/>
      <dgm:spPr/>
    </dgm:pt>
    <dgm:pt modelId="{2D00908D-857A-460A-BAA9-FB051F1CDCA1}" type="pres">
      <dgm:prSet presAssocID="{56E9FF37-7CE9-48CF-8593-C305604719B0}" presName="node" presStyleLbl="node1" presStyleIdx="3" presStyleCnt="7" custLinFactX="16101" custLinFactY="-100000" custLinFactNeighborX="100000" custLinFactNeighborY="-128879">
        <dgm:presLayoutVars>
          <dgm:bulletEnabled val="1"/>
        </dgm:presLayoutVars>
      </dgm:prSet>
      <dgm:spPr/>
      <dgm:t>
        <a:bodyPr/>
        <a:lstStyle/>
        <a:p>
          <a:endParaRPr lang="ru-RU"/>
        </a:p>
      </dgm:t>
    </dgm:pt>
    <dgm:pt modelId="{CB3109B8-4CA4-403B-8675-FBFC081CE5AC}" type="pres">
      <dgm:prSet presAssocID="{6DE194FF-C01B-4A15-AB94-05B6FD7F69A7}" presName="sibTrans" presStyleLbl="bgSibTrans2D1" presStyleIdx="3" presStyleCnt="6" custAng="13972678" custFlipVert="1" custScaleX="39895" custScaleY="94513" custLinFactY="-227492" custLinFactNeighborX="-2599" custLinFactNeighborY="-300000"/>
      <dgm:spPr/>
      <dgm:t>
        <a:bodyPr/>
        <a:lstStyle/>
        <a:p>
          <a:endParaRPr lang="ru-RU"/>
        </a:p>
      </dgm:t>
    </dgm:pt>
    <dgm:pt modelId="{0C035B09-84DF-47FF-AE23-4F00413FAA2A}" type="pres">
      <dgm:prSet presAssocID="{B39B7E54-1797-4335-B021-DA19967A5CB9}" presName="compNode" presStyleCnt="0"/>
      <dgm:spPr/>
    </dgm:pt>
    <dgm:pt modelId="{9CAE601B-2E0A-4BDE-8E1D-EBF9943A494E}" type="pres">
      <dgm:prSet presAssocID="{B39B7E54-1797-4335-B021-DA19967A5CB9}" presName="dummyConnPt" presStyleCnt="0"/>
      <dgm:spPr/>
    </dgm:pt>
    <dgm:pt modelId="{66062883-D989-4F4A-B673-70E452618EFF}" type="pres">
      <dgm:prSet presAssocID="{B39B7E54-1797-4335-B021-DA19967A5CB9}" presName="node" presStyleLbl="node1" presStyleIdx="4" presStyleCnt="7" custLinFactX="-30107" custLinFactNeighborX="-100000" custLinFactNeighborY="24355">
        <dgm:presLayoutVars>
          <dgm:bulletEnabled val="1"/>
        </dgm:presLayoutVars>
      </dgm:prSet>
      <dgm:spPr/>
      <dgm:t>
        <a:bodyPr/>
        <a:lstStyle/>
        <a:p>
          <a:endParaRPr lang="ru-RU"/>
        </a:p>
      </dgm:t>
    </dgm:pt>
    <dgm:pt modelId="{4974A019-849F-400B-9B88-A4E3CED1CE75}" type="pres">
      <dgm:prSet presAssocID="{49D6FDBB-1016-47F4-A602-AA731940399F}" presName="sibTrans" presStyleLbl="bgSibTrans2D1" presStyleIdx="4" presStyleCnt="6" custAng="10548122" custScaleX="73317" custScaleY="147600" custLinFactY="109810" custLinFactNeighborX="23416" custLinFactNeighborY="200000"/>
      <dgm:spPr/>
      <dgm:t>
        <a:bodyPr/>
        <a:lstStyle/>
        <a:p>
          <a:endParaRPr lang="ru-RU"/>
        </a:p>
      </dgm:t>
    </dgm:pt>
    <dgm:pt modelId="{C10C9FBE-5D45-4341-B8C7-91860A72A374}" type="pres">
      <dgm:prSet presAssocID="{4F3E23AB-034B-406D-8D17-8C5F2272B816}" presName="compNode" presStyleCnt="0"/>
      <dgm:spPr/>
    </dgm:pt>
    <dgm:pt modelId="{7A30383E-5EC3-4EF5-B9B0-FDC123444C42}" type="pres">
      <dgm:prSet presAssocID="{4F3E23AB-034B-406D-8D17-8C5F2272B816}" presName="dummyConnPt" presStyleCnt="0"/>
      <dgm:spPr/>
    </dgm:pt>
    <dgm:pt modelId="{773B453B-001D-4CFE-A40C-C77B0A547217}" type="pres">
      <dgm:prSet presAssocID="{4F3E23AB-034B-406D-8D17-8C5F2272B816}" presName="node" presStyleLbl="node1" presStyleIdx="5" presStyleCnt="7" custLinFactNeighborX="-10080" custLinFactNeighborY="-40431">
        <dgm:presLayoutVars>
          <dgm:bulletEnabled val="1"/>
        </dgm:presLayoutVars>
      </dgm:prSet>
      <dgm:spPr/>
      <dgm:t>
        <a:bodyPr/>
        <a:lstStyle/>
        <a:p>
          <a:endParaRPr lang="ru-RU"/>
        </a:p>
      </dgm:t>
    </dgm:pt>
    <dgm:pt modelId="{966D725A-A9DC-4EF0-B454-B2C8216C3CC1}" type="pres">
      <dgm:prSet presAssocID="{AB79D3BE-551C-402A-94CD-26209A569F49}" presName="sibTrans" presStyleLbl="bgSibTrans2D1" presStyleIdx="5" presStyleCnt="6" custLinFactY="100000" custLinFactNeighborX="25819" custLinFactNeighborY="103117"/>
      <dgm:spPr/>
      <dgm:t>
        <a:bodyPr/>
        <a:lstStyle/>
        <a:p>
          <a:endParaRPr lang="ru-RU"/>
        </a:p>
      </dgm:t>
    </dgm:pt>
    <dgm:pt modelId="{70E18CC4-7C24-4B7E-BFC3-05585BFF45BE}" type="pres">
      <dgm:prSet presAssocID="{A541E377-0007-4E95-B961-A8F5708DCEB3}" presName="compNode" presStyleCnt="0"/>
      <dgm:spPr/>
    </dgm:pt>
    <dgm:pt modelId="{9754A600-361A-46D5-A874-03AB74229BAE}" type="pres">
      <dgm:prSet presAssocID="{A541E377-0007-4E95-B961-A8F5708DCEB3}" presName="dummyConnPt" presStyleCnt="0"/>
      <dgm:spPr/>
    </dgm:pt>
    <dgm:pt modelId="{C0872411-F4D2-4652-A060-974F3C14C01B}" type="pres">
      <dgm:prSet presAssocID="{A541E377-0007-4E95-B961-A8F5708DCEB3}" presName="node" presStyleLbl="node1" presStyleIdx="6" presStyleCnt="7" custLinFactX="-100000" custLinFactY="100000" custLinFactNeighborX="-163107" custLinFactNeighborY="172459">
        <dgm:presLayoutVars>
          <dgm:bulletEnabled val="1"/>
        </dgm:presLayoutVars>
      </dgm:prSet>
      <dgm:spPr/>
      <dgm:t>
        <a:bodyPr/>
        <a:lstStyle/>
        <a:p>
          <a:endParaRPr lang="ru-RU"/>
        </a:p>
      </dgm:t>
    </dgm:pt>
  </dgm:ptLst>
  <dgm:cxnLst>
    <dgm:cxn modelId="{100ABF00-0275-428C-8154-E78D488070DE}" type="presOf" srcId="{49D6FDBB-1016-47F4-A602-AA731940399F}" destId="{4974A019-849F-400B-9B88-A4E3CED1CE75}" srcOrd="0" destOrd="0" presId="urn:microsoft.com/office/officeart/2005/8/layout/bProcess4"/>
    <dgm:cxn modelId="{4A9056E2-2F37-4261-AE1D-3B64B9363DE5}" srcId="{758EF680-E02E-4401-8F03-8018BC616649}" destId="{B39B7E54-1797-4335-B021-DA19967A5CB9}" srcOrd="4" destOrd="0" parTransId="{D782895D-16FF-41A3-88B4-F0A07E80A4CD}" sibTransId="{49D6FDBB-1016-47F4-A602-AA731940399F}"/>
    <dgm:cxn modelId="{EE261286-40AA-45D7-9D70-C5D1C5C18DC4}" type="presOf" srcId="{758EF680-E02E-4401-8F03-8018BC616649}" destId="{ECF94D19-296F-4195-AB9D-019F08A2BD04}" srcOrd="0" destOrd="0" presId="urn:microsoft.com/office/officeart/2005/8/layout/bProcess4"/>
    <dgm:cxn modelId="{A7AE5AEB-585E-4375-8E12-F90699B6281A}" srcId="{758EF680-E02E-4401-8F03-8018BC616649}" destId="{9A0C7232-DB06-4C8A-8483-D777E4CCBDD0}" srcOrd="2" destOrd="0" parTransId="{96EC942D-8384-409D-8FBE-BE1698A14ABB}" sibTransId="{4368C312-A6D9-4E8F-9E6E-8CBB8BBE07C7}"/>
    <dgm:cxn modelId="{A7EB2305-86E8-4385-AAF3-2237DEE42126}" type="presOf" srcId="{A541E377-0007-4E95-B961-A8F5708DCEB3}" destId="{C0872411-F4D2-4652-A060-974F3C14C01B}" srcOrd="0" destOrd="0" presId="urn:microsoft.com/office/officeart/2005/8/layout/bProcess4"/>
    <dgm:cxn modelId="{24613FAD-2A85-4786-8987-9620590EB310}" type="presOf" srcId="{4F3E23AB-034B-406D-8D17-8C5F2272B816}" destId="{773B453B-001D-4CFE-A40C-C77B0A547217}" srcOrd="0" destOrd="0" presId="urn:microsoft.com/office/officeart/2005/8/layout/bProcess4"/>
    <dgm:cxn modelId="{3A0452B3-427E-4FBC-B554-871BF89EF626}" srcId="{758EF680-E02E-4401-8F03-8018BC616649}" destId="{743081B2-23CA-46E9-9CF1-95F820E14363}" srcOrd="1" destOrd="0" parTransId="{E75D2170-8AB6-472F-8209-248C93A60DEB}" sibTransId="{F6E5CE74-A3F0-44F5-A133-7AFE941B78BC}"/>
    <dgm:cxn modelId="{A644A2AE-E704-4018-B94D-E23C32C13242}" type="presOf" srcId="{56E9FF37-7CE9-48CF-8593-C305604719B0}" destId="{2D00908D-857A-460A-BAA9-FB051F1CDCA1}" srcOrd="0" destOrd="0" presId="urn:microsoft.com/office/officeart/2005/8/layout/bProcess4"/>
    <dgm:cxn modelId="{B36B5BE7-2C08-4864-95F1-862806B7716D}" type="presOf" srcId="{04C0AAD8-4C4D-4E8A-B24D-DF68103782A7}" destId="{F52DA363-B7BF-4D65-8815-99E03D9C289F}" srcOrd="0" destOrd="0" presId="urn:microsoft.com/office/officeart/2005/8/layout/bProcess4"/>
    <dgm:cxn modelId="{4AE25A6A-CFD3-4843-840E-99722B2FF1F4}" type="presOf" srcId="{640CCE19-3280-4248-A720-D03FA3D65005}" destId="{C4C71FA6-8CC0-4CA3-92F6-19BE9315FB28}" srcOrd="0" destOrd="0" presId="urn:microsoft.com/office/officeart/2005/8/layout/bProcess4"/>
    <dgm:cxn modelId="{3A041EE0-5DA6-4637-BBA0-B1B172C9611B}" type="presOf" srcId="{F6E5CE74-A3F0-44F5-A133-7AFE941B78BC}" destId="{C3FA9744-D1A6-4A88-889D-92AAF21DCC08}" srcOrd="0" destOrd="0" presId="urn:microsoft.com/office/officeart/2005/8/layout/bProcess4"/>
    <dgm:cxn modelId="{A9E65D59-CDE1-440B-B88E-DBC680288DAA}" type="presOf" srcId="{6DE194FF-C01B-4A15-AB94-05B6FD7F69A7}" destId="{CB3109B8-4CA4-403B-8675-FBFC081CE5AC}" srcOrd="0" destOrd="0" presId="urn:microsoft.com/office/officeart/2005/8/layout/bProcess4"/>
    <dgm:cxn modelId="{D639CB55-8E3B-4FDF-8525-859123D590AB}" srcId="{758EF680-E02E-4401-8F03-8018BC616649}" destId="{4F3E23AB-034B-406D-8D17-8C5F2272B816}" srcOrd="5" destOrd="0" parTransId="{0D4EFADB-AC61-431E-9DB0-FA2B0600D3DF}" sibTransId="{AB79D3BE-551C-402A-94CD-26209A569F49}"/>
    <dgm:cxn modelId="{A2D65EE3-3A70-4F07-9F67-BDB956C36D4C}" type="presOf" srcId="{4368C312-A6D9-4E8F-9E6E-8CBB8BBE07C7}" destId="{254A027F-96DD-4969-98AA-2EEEE016A94B}" srcOrd="0" destOrd="0" presId="urn:microsoft.com/office/officeart/2005/8/layout/bProcess4"/>
    <dgm:cxn modelId="{301B6572-F732-48EE-AA44-4A653B84AF41}" srcId="{758EF680-E02E-4401-8F03-8018BC616649}" destId="{04C0AAD8-4C4D-4E8A-B24D-DF68103782A7}" srcOrd="0" destOrd="0" parTransId="{7E03DCE1-B48D-4E03-B7A5-45F6EEF18280}" sibTransId="{640CCE19-3280-4248-A720-D03FA3D65005}"/>
    <dgm:cxn modelId="{D3E4FC14-54ED-4955-9F33-37BD59B4361A}" type="presOf" srcId="{743081B2-23CA-46E9-9CF1-95F820E14363}" destId="{C4A17052-B38F-49C2-988F-72BA5201D7CA}" srcOrd="0" destOrd="0" presId="urn:microsoft.com/office/officeart/2005/8/layout/bProcess4"/>
    <dgm:cxn modelId="{50B47725-E4F5-41ED-A497-974B5EE81666}" type="presOf" srcId="{9A0C7232-DB06-4C8A-8483-D777E4CCBDD0}" destId="{7B33F138-4B9D-4532-A8BF-A36A21CF453B}" srcOrd="0" destOrd="0" presId="urn:microsoft.com/office/officeart/2005/8/layout/bProcess4"/>
    <dgm:cxn modelId="{B6C98751-AFC7-48D0-9651-A243717D32B5}" type="presOf" srcId="{AB79D3BE-551C-402A-94CD-26209A569F49}" destId="{966D725A-A9DC-4EF0-B454-B2C8216C3CC1}" srcOrd="0" destOrd="0" presId="urn:microsoft.com/office/officeart/2005/8/layout/bProcess4"/>
    <dgm:cxn modelId="{20BDFF3E-A39C-4F08-B219-A7C119F3D8C9}" srcId="{758EF680-E02E-4401-8F03-8018BC616649}" destId="{A541E377-0007-4E95-B961-A8F5708DCEB3}" srcOrd="6" destOrd="0" parTransId="{E80038E4-3572-4E20-96AC-BCAC6968D5F5}" sibTransId="{C6EC6BF6-DD39-4F3B-8392-A575FD3167D6}"/>
    <dgm:cxn modelId="{4E421F99-E6AB-43B3-B2D0-E1B5D5483048}" type="presOf" srcId="{B39B7E54-1797-4335-B021-DA19967A5CB9}" destId="{66062883-D989-4F4A-B673-70E452618EFF}" srcOrd="0" destOrd="0" presId="urn:microsoft.com/office/officeart/2005/8/layout/bProcess4"/>
    <dgm:cxn modelId="{319FE0E5-E525-467D-B085-BFF1CE6F0CCE}" srcId="{758EF680-E02E-4401-8F03-8018BC616649}" destId="{56E9FF37-7CE9-48CF-8593-C305604719B0}" srcOrd="3" destOrd="0" parTransId="{D20CA52A-C579-4921-B16F-9CBF8774BE7F}" sibTransId="{6DE194FF-C01B-4A15-AB94-05B6FD7F69A7}"/>
    <dgm:cxn modelId="{772F3653-9DA1-49BD-8AC3-B0EAFAF72DB5}" type="presParOf" srcId="{ECF94D19-296F-4195-AB9D-019F08A2BD04}" destId="{B42682A5-CD7F-416C-B772-48E6063AC61E}" srcOrd="0" destOrd="0" presId="urn:microsoft.com/office/officeart/2005/8/layout/bProcess4"/>
    <dgm:cxn modelId="{07160816-B592-4855-8746-9DF9602D7486}" type="presParOf" srcId="{B42682A5-CD7F-416C-B772-48E6063AC61E}" destId="{24667512-A561-4038-90C9-52FBFDEE7E9B}" srcOrd="0" destOrd="0" presId="urn:microsoft.com/office/officeart/2005/8/layout/bProcess4"/>
    <dgm:cxn modelId="{0CBA61A4-1060-4D2B-A8C2-79BF037E8378}" type="presParOf" srcId="{B42682A5-CD7F-416C-B772-48E6063AC61E}" destId="{F52DA363-B7BF-4D65-8815-99E03D9C289F}" srcOrd="1" destOrd="0" presId="urn:microsoft.com/office/officeart/2005/8/layout/bProcess4"/>
    <dgm:cxn modelId="{B87318E5-44DD-4BE0-A21B-792AED5B8C29}" type="presParOf" srcId="{ECF94D19-296F-4195-AB9D-019F08A2BD04}" destId="{C4C71FA6-8CC0-4CA3-92F6-19BE9315FB28}" srcOrd="1" destOrd="0" presId="urn:microsoft.com/office/officeart/2005/8/layout/bProcess4"/>
    <dgm:cxn modelId="{407989ED-F1DB-45D3-AD54-FD1C59D8CC06}" type="presParOf" srcId="{ECF94D19-296F-4195-AB9D-019F08A2BD04}" destId="{EB764B6A-82A1-4A14-868C-5698F76E834D}" srcOrd="2" destOrd="0" presId="urn:microsoft.com/office/officeart/2005/8/layout/bProcess4"/>
    <dgm:cxn modelId="{113E9FB7-DBDD-4F68-9248-048B6E23BF91}" type="presParOf" srcId="{EB764B6A-82A1-4A14-868C-5698F76E834D}" destId="{B5E408A3-89C2-46B6-AD1D-F99C139477A5}" srcOrd="0" destOrd="0" presId="urn:microsoft.com/office/officeart/2005/8/layout/bProcess4"/>
    <dgm:cxn modelId="{129F078C-0BD7-46DE-AF15-8DCABC0690D2}" type="presParOf" srcId="{EB764B6A-82A1-4A14-868C-5698F76E834D}" destId="{C4A17052-B38F-49C2-988F-72BA5201D7CA}" srcOrd="1" destOrd="0" presId="urn:microsoft.com/office/officeart/2005/8/layout/bProcess4"/>
    <dgm:cxn modelId="{6F70F066-ABF1-46D5-BC18-0FE9C8D589B9}" type="presParOf" srcId="{ECF94D19-296F-4195-AB9D-019F08A2BD04}" destId="{C3FA9744-D1A6-4A88-889D-92AAF21DCC08}" srcOrd="3" destOrd="0" presId="urn:microsoft.com/office/officeart/2005/8/layout/bProcess4"/>
    <dgm:cxn modelId="{087F2A71-CDCE-4B27-8703-4AEB3E8FCD73}" type="presParOf" srcId="{ECF94D19-296F-4195-AB9D-019F08A2BD04}" destId="{87D6DCE5-55C3-4474-BECE-BA6B7ACBC197}" srcOrd="4" destOrd="0" presId="urn:microsoft.com/office/officeart/2005/8/layout/bProcess4"/>
    <dgm:cxn modelId="{83F7C419-8BE0-4754-97CD-26613083F0C5}" type="presParOf" srcId="{87D6DCE5-55C3-4474-BECE-BA6B7ACBC197}" destId="{9CC96BC2-E86C-4877-8A7A-6400271C84E4}" srcOrd="0" destOrd="0" presId="urn:microsoft.com/office/officeart/2005/8/layout/bProcess4"/>
    <dgm:cxn modelId="{5015BED0-7D49-43E2-B1E0-6CF571110BE0}" type="presParOf" srcId="{87D6DCE5-55C3-4474-BECE-BA6B7ACBC197}" destId="{7B33F138-4B9D-4532-A8BF-A36A21CF453B}" srcOrd="1" destOrd="0" presId="urn:microsoft.com/office/officeart/2005/8/layout/bProcess4"/>
    <dgm:cxn modelId="{BAD1D42C-23ED-4EEA-A26C-480C476B13F2}" type="presParOf" srcId="{ECF94D19-296F-4195-AB9D-019F08A2BD04}" destId="{254A027F-96DD-4969-98AA-2EEEE016A94B}" srcOrd="5" destOrd="0" presId="urn:microsoft.com/office/officeart/2005/8/layout/bProcess4"/>
    <dgm:cxn modelId="{9E55EA6B-58A9-411D-A75B-7EE27742225C}" type="presParOf" srcId="{ECF94D19-296F-4195-AB9D-019F08A2BD04}" destId="{7264F5C4-55AB-43B1-8687-BC3D9390E82C}" srcOrd="6" destOrd="0" presId="urn:microsoft.com/office/officeart/2005/8/layout/bProcess4"/>
    <dgm:cxn modelId="{6CF66679-5B6D-48B2-94FA-00D252F076CE}" type="presParOf" srcId="{7264F5C4-55AB-43B1-8687-BC3D9390E82C}" destId="{098C6F9D-3C76-4382-942E-F72B0934757F}" srcOrd="0" destOrd="0" presId="urn:microsoft.com/office/officeart/2005/8/layout/bProcess4"/>
    <dgm:cxn modelId="{C7C1BA27-5847-48BA-A1B8-01A2F45ADC67}" type="presParOf" srcId="{7264F5C4-55AB-43B1-8687-BC3D9390E82C}" destId="{2D00908D-857A-460A-BAA9-FB051F1CDCA1}" srcOrd="1" destOrd="0" presId="urn:microsoft.com/office/officeart/2005/8/layout/bProcess4"/>
    <dgm:cxn modelId="{AC7EC888-7C66-4AEB-8D1B-FB5A26960C88}" type="presParOf" srcId="{ECF94D19-296F-4195-AB9D-019F08A2BD04}" destId="{CB3109B8-4CA4-403B-8675-FBFC081CE5AC}" srcOrd="7" destOrd="0" presId="urn:microsoft.com/office/officeart/2005/8/layout/bProcess4"/>
    <dgm:cxn modelId="{7FBC1AE8-35FA-410A-9E20-AB787A7508A4}" type="presParOf" srcId="{ECF94D19-296F-4195-AB9D-019F08A2BD04}" destId="{0C035B09-84DF-47FF-AE23-4F00413FAA2A}" srcOrd="8" destOrd="0" presId="urn:microsoft.com/office/officeart/2005/8/layout/bProcess4"/>
    <dgm:cxn modelId="{542B3A37-B13D-493E-88E3-1D922EE99CC2}" type="presParOf" srcId="{0C035B09-84DF-47FF-AE23-4F00413FAA2A}" destId="{9CAE601B-2E0A-4BDE-8E1D-EBF9943A494E}" srcOrd="0" destOrd="0" presId="urn:microsoft.com/office/officeart/2005/8/layout/bProcess4"/>
    <dgm:cxn modelId="{4CCE2788-4B0E-4D33-89AF-0FD3910A948C}" type="presParOf" srcId="{0C035B09-84DF-47FF-AE23-4F00413FAA2A}" destId="{66062883-D989-4F4A-B673-70E452618EFF}" srcOrd="1" destOrd="0" presId="urn:microsoft.com/office/officeart/2005/8/layout/bProcess4"/>
    <dgm:cxn modelId="{A52DC737-A485-46C2-A5C8-9CBCE02C056C}" type="presParOf" srcId="{ECF94D19-296F-4195-AB9D-019F08A2BD04}" destId="{4974A019-849F-400B-9B88-A4E3CED1CE75}" srcOrd="9" destOrd="0" presId="urn:microsoft.com/office/officeart/2005/8/layout/bProcess4"/>
    <dgm:cxn modelId="{4C4C6C99-E110-4096-A185-FBB61BD0E9BC}" type="presParOf" srcId="{ECF94D19-296F-4195-AB9D-019F08A2BD04}" destId="{C10C9FBE-5D45-4341-B8C7-91860A72A374}" srcOrd="10" destOrd="0" presId="urn:microsoft.com/office/officeart/2005/8/layout/bProcess4"/>
    <dgm:cxn modelId="{236365B0-64F7-4F85-B7D0-7CA2866C3C6A}" type="presParOf" srcId="{C10C9FBE-5D45-4341-B8C7-91860A72A374}" destId="{7A30383E-5EC3-4EF5-B9B0-FDC123444C42}" srcOrd="0" destOrd="0" presId="urn:microsoft.com/office/officeart/2005/8/layout/bProcess4"/>
    <dgm:cxn modelId="{E8F670FA-7926-469E-9F63-EF3D7D6DC7C3}" type="presParOf" srcId="{C10C9FBE-5D45-4341-B8C7-91860A72A374}" destId="{773B453B-001D-4CFE-A40C-C77B0A547217}" srcOrd="1" destOrd="0" presId="urn:microsoft.com/office/officeart/2005/8/layout/bProcess4"/>
    <dgm:cxn modelId="{53DFB194-7C79-41BC-8F43-FB6586C0DCF5}" type="presParOf" srcId="{ECF94D19-296F-4195-AB9D-019F08A2BD04}" destId="{966D725A-A9DC-4EF0-B454-B2C8216C3CC1}" srcOrd="11" destOrd="0" presId="urn:microsoft.com/office/officeart/2005/8/layout/bProcess4"/>
    <dgm:cxn modelId="{B96A8D92-3507-4DFF-B72B-D79A3430FF78}" type="presParOf" srcId="{ECF94D19-296F-4195-AB9D-019F08A2BD04}" destId="{70E18CC4-7C24-4B7E-BFC3-05585BFF45BE}" srcOrd="12" destOrd="0" presId="urn:microsoft.com/office/officeart/2005/8/layout/bProcess4"/>
    <dgm:cxn modelId="{74BB1683-D0AA-4FEC-8E4D-4659B0D90A6E}" type="presParOf" srcId="{70E18CC4-7C24-4B7E-BFC3-05585BFF45BE}" destId="{9754A600-361A-46D5-A874-03AB74229BAE}" srcOrd="0" destOrd="0" presId="urn:microsoft.com/office/officeart/2005/8/layout/bProcess4"/>
    <dgm:cxn modelId="{78EF5165-D535-4FA3-BE8D-03AE009A275E}" type="presParOf" srcId="{70E18CC4-7C24-4B7E-BFC3-05585BFF45BE}" destId="{C0872411-F4D2-4652-A060-974F3C14C01B}" srcOrd="1" destOrd="0" presId="urn:microsoft.com/office/officeart/2005/8/layout/bProcess4"/>
  </dgm:cxnLst>
  <dgm:bg/>
  <dgm:whole/>
</dgm:dataModel>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129D3FC-2050-4463-8C55-39A3A1CB7F80}" type="datetimeFigureOut">
              <a:rPr lang="ru-RU"/>
              <a:pPr>
                <a:defRPr/>
              </a:pPr>
              <a:t>04.10.2016</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01F2DC38-61E0-4B68-A597-583075DCBC96}"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106982F-1B7E-4088-8D75-16610C17B02A}" type="datetimeFigureOut">
              <a:rPr lang="ru-RU"/>
              <a:pPr>
                <a:defRPr/>
              </a:pPr>
              <a:t>04.10.2016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7509718-138C-4658-BC75-4618FA4C31B0}"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4" name="Прямоугольник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ru-RU" smtClean="0"/>
          </a:p>
        </p:txBody>
      </p:sp>
      <p:sp>
        <p:nvSpPr>
          <p:cNvPr id="5" name="Прямоугольник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ru-RU" smtClean="0"/>
          </a:p>
        </p:txBody>
      </p:sp>
      <p:sp>
        <p:nvSpPr>
          <p:cNvPr id="6" name="Прямоугольник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ru-RU" smtClean="0"/>
          </a:p>
        </p:txBody>
      </p:sp>
      <p:sp>
        <p:nvSpPr>
          <p:cNvPr id="7" name="Прямоугольник 24"/>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ru-RU" smtClean="0"/>
          </a:p>
        </p:txBody>
      </p:sp>
      <p:sp>
        <p:nvSpPr>
          <p:cNvPr id="10" name="Прямоугольник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Прямая соединительная линия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2" name="Прямоугольник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3" name="Овал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Овал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8" name="Заголовок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ru-RU" smtClean="0"/>
              <a:t>Образец заголовка</a:t>
            </a:r>
            <a:endParaRPr lang="en-US"/>
          </a:p>
        </p:txBody>
      </p:sp>
      <p:sp>
        <p:nvSpPr>
          <p:cNvPr id="15" name="Дата 27"/>
          <p:cNvSpPr>
            <a:spLocks noGrp="1"/>
          </p:cNvSpPr>
          <p:nvPr>
            <p:ph type="dt" sz="half" idx="10"/>
          </p:nvPr>
        </p:nvSpPr>
        <p:spPr/>
        <p:txBody>
          <a:bodyPr/>
          <a:lstStyle>
            <a:lvl1pPr>
              <a:defRPr/>
            </a:lvl1pPr>
          </a:lstStyle>
          <a:p>
            <a:pPr>
              <a:defRPr/>
            </a:pPr>
            <a:endParaRPr lang="ru-RU"/>
          </a:p>
        </p:txBody>
      </p:sp>
      <p:sp>
        <p:nvSpPr>
          <p:cNvPr id="16" name="Нижний колонтитул 16"/>
          <p:cNvSpPr>
            <a:spLocks noGrp="1"/>
          </p:cNvSpPr>
          <p:nvPr>
            <p:ph type="ftr" sz="quarter" idx="11"/>
          </p:nvPr>
        </p:nvSpPr>
        <p:spPr/>
        <p:txBody>
          <a:bodyPr/>
          <a:lstStyle>
            <a:lvl1pPr>
              <a:defRPr/>
            </a:lvl1pPr>
          </a:lstStyle>
          <a:p>
            <a:pPr>
              <a:defRPr/>
            </a:pPr>
            <a:endParaRPr lang="ru-RU"/>
          </a:p>
        </p:txBody>
      </p:sp>
      <p:sp>
        <p:nvSpPr>
          <p:cNvPr id="17" name="Номер слайда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02D792BD-00D3-4382-ADAE-683933015AE3}"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transition>
    <p:strips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4FC7BC3-AB2B-436B-85F8-FF0DA5102C60}"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transition>
    <p:strips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Pr>
        <a:solidFill>
          <a:schemeClr val="bg2"/>
        </a:solidFill>
        <a:effectLst/>
      </p:bgPr>
    </p:bg>
    <p:spTree>
      <p:nvGrpSpPr>
        <p:cNvPr id="1" name=""/>
        <p:cNvGrpSpPr/>
        <p:nvPr/>
      </p:nvGrpSpPr>
      <p:grpSpPr>
        <a:xfrm>
          <a:off x="0" y="0"/>
          <a:ext cx="0" cy="0"/>
          <a:chOff x="0" y="0"/>
          <a:chExt cx="0" cy="0"/>
        </a:xfrm>
      </p:grpSpPr>
      <p:sp>
        <p:nvSpPr>
          <p:cNvPr id="4" name="Прямоугольник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ru-RU" smtClean="0"/>
          </a:p>
        </p:txBody>
      </p:sp>
      <p:sp>
        <p:nvSpPr>
          <p:cNvPr id="5" name="Прямоугольник 20"/>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ru-RU" smtClean="0"/>
          </a:p>
        </p:txBody>
      </p:sp>
      <p:sp>
        <p:nvSpPr>
          <p:cNvPr id="6" name="Прямоугольник 23"/>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ru-RU" smtClean="0"/>
          </a:p>
        </p:txBody>
      </p:sp>
      <p:sp>
        <p:nvSpPr>
          <p:cNvPr id="7" name="Прямоугольник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ru-RU" smtClean="0"/>
          </a:p>
        </p:txBody>
      </p:sp>
      <p:sp>
        <p:nvSpPr>
          <p:cNvPr id="8" name="Прямоугольник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Прямоугольник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0" name="Прямая соединительная линия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1" name="Овал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Овал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lang="ru-RU" smtClean="0"/>
              <a:t>Образец заголовка</a:t>
            </a:r>
            <a:endParaRPr lang="en-US"/>
          </a:p>
        </p:txBody>
      </p:sp>
      <p:sp>
        <p:nvSpPr>
          <p:cNvPr id="13" name="Номер слайда 5"/>
          <p:cNvSpPr>
            <a:spLocks noGrp="1"/>
          </p:cNvSpPr>
          <p:nvPr>
            <p:ph type="sldNum" sz="quarter" idx="10"/>
          </p:nvPr>
        </p:nvSpPr>
        <p:spPr>
          <a:xfrm>
            <a:off x="6915150" y="3009900"/>
            <a:ext cx="457200" cy="441325"/>
          </a:xfrm>
        </p:spPr>
        <p:txBody>
          <a:bodyPr/>
          <a:lstStyle>
            <a:lvl1pPr>
              <a:defRPr/>
            </a:lvl1pPr>
          </a:lstStyle>
          <a:p>
            <a:pPr>
              <a:defRPr/>
            </a:pPr>
            <a:fld id="{B3DB3208-6FCE-4BF9-B202-49F3B9590334}" type="slidenum">
              <a:rPr lang="ru-RU"/>
              <a:pPr>
                <a:defRPr/>
              </a:pPr>
              <a:t>‹#›</a:t>
            </a:fld>
            <a:endParaRPr lang="ru-RU"/>
          </a:p>
        </p:txBody>
      </p:sp>
      <p:sp>
        <p:nvSpPr>
          <p:cNvPr id="14" name="Дата 3"/>
          <p:cNvSpPr>
            <a:spLocks noGrp="1"/>
          </p:cNvSpPr>
          <p:nvPr>
            <p:ph type="dt" sz="half" idx="11"/>
          </p:nvPr>
        </p:nvSpPr>
        <p:spPr/>
        <p:txBody>
          <a:bodyPr/>
          <a:lstStyle>
            <a:lvl1pPr>
              <a:defRPr/>
            </a:lvl1pPr>
          </a:lstStyle>
          <a:p>
            <a:pPr>
              <a:defRPr/>
            </a:pPr>
            <a:endParaRPr lang="ru-RU"/>
          </a:p>
        </p:txBody>
      </p:sp>
      <p:sp>
        <p:nvSpPr>
          <p:cNvPr id="15" name="Нижний колонтитул 4"/>
          <p:cNvSpPr>
            <a:spLocks noGrp="1"/>
          </p:cNvSpPr>
          <p:nvPr>
            <p:ph type="ftr" sz="quarter" idx="12"/>
          </p:nvPr>
        </p:nvSpPr>
        <p:spPr/>
        <p:txBody>
          <a:bodyPr/>
          <a:lstStyle>
            <a:lvl1pPr>
              <a:defRPr/>
            </a:lvl1pPr>
          </a:lstStyle>
          <a:p>
            <a:pPr>
              <a:defRPr/>
            </a:pPr>
            <a:endParaRPr lang="ru-RU"/>
          </a:p>
        </p:txBody>
      </p:sp>
    </p:spTree>
  </p:cSld>
  <p:clrMapOvr>
    <a:overrideClrMapping bg1="lt1" tx1="dk1" bg2="lt2" tx2="dk2" accent1="accent1" accent2="accent2" accent3="accent3" accent4="accent4" accent5="accent5" accent6="accent6" hlink="hlink" folHlink="folHlink"/>
  </p:clrMapOvr>
  <p:transition>
    <p:strips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lang="ru-RU" smtClean="0"/>
              <a:t>Образец заголовка</a:t>
            </a:r>
            <a:endParaRPr lang="en-US"/>
          </a:p>
        </p:txBody>
      </p:sp>
      <p:sp>
        <p:nvSpPr>
          <p:cNvPr id="8" name="Объект 7"/>
          <p:cNvSpPr>
            <a:spLocks noGrp="1"/>
          </p:cNvSpPr>
          <p:nvPr>
            <p:ph sz="quarter" idx="1"/>
          </p:nvPr>
        </p:nvSpPr>
        <p:spPr>
          <a:xfrm>
            <a:off x="301752" y="1527048"/>
            <a:ext cx="850392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4362450" y="1027113"/>
            <a:ext cx="457200" cy="441325"/>
          </a:xfrm>
        </p:spPr>
        <p:txBody>
          <a:bodyPr/>
          <a:lstStyle>
            <a:lvl1pPr>
              <a:defRPr/>
            </a:lvl1pPr>
          </a:lstStyle>
          <a:p>
            <a:pPr>
              <a:defRPr/>
            </a:pPr>
            <a:fld id="{F32A8F38-55E9-4DDF-A3DB-FA222C4DCB70}"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transition>
    <p:strips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1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ru-RU" smtClean="0"/>
          </a:p>
        </p:txBody>
      </p:sp>
      <p:sp>
        <p:nvSpPr>
          <p:cNvPr id="5" name="Прямоугольник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ru-RU" smtClean="0"/>
          </a:p>
        </p:txBody>
      </p:sp>
      <p:sp>
        <p:nvSpPr>
          <p:cNvPr id="6" name="Прямоугольник 23"/>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ru-RU" smtClean="0"/>
          </a:p>
        </p:txBody>
      </p:sp>
      <p:sp>
        <p:nvSpPr>
          <p:cNvPr id="7" name="Прямоугольник 2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ru-RU" smtClean="0"/>
          </a:p>
        </p:txBody>
      </p:sp>
      <p:sp>
        <p:nvSpPr>
          <p:cNvPr id="8" name="Прямоугольник 2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ru-RU" smtClean="0"/>
          </a:p>
        </p:txBody>
      </p:sp>
      <p:sp>
        <p:nvSpPr>
          <p:cNvPr id="9" name="Прямоугольник 26"/>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ru-RU" smtClean="0"/>
          </a:p>
        </p:txBody>
      </p:sp>
      <p:sp>
        <p:nvSpPr>
          <p:cNvPr id="10" name="Прямоугольник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Прямоугольник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Прямая соединительная линия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3" name="Овал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Овал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Текст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2" name="Заголовок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ru-RU" smtClean="0"/>
              <a:t>Образец заголовка</a:t>
            </a:r>
            <a:endParaRPr lang="en-US"/>
          </a:p>
        </p:txBody>
      </p:sp>
      <p:sp>
        <p:nvSpPr>
          <p:cNvPr id="15" name="Нижний колонтитул 4"/>
          <p:cNvSpPr>
            <a:spLocks noGrp="1"/>
          </p:cNvSpPr>
          <p:nvPr>
            <p:ph type="ftr" sz="quarter" idx="10"/>
          </p:nvPr>
        </p:nvSpPr>
        <p:spPr/>
        <p:txBody>
          <a:bodyPr/>
          <a:lstStyle>
            <a:lvl1pPr>
              <a:defRPr/>
            </a:lvl1pPr>
          </a:lstStyle>
          <a:p>
            <a:pPr>
              <a:defRPr/>
            </a:pPr>
            <a:endParaRPr lang="ru-RU"/>
          </a:p>
        </p:txBody>
      </p:sp>
      <p:sp>
        <p:nvSpPr>
          <p:cNvPr id="16" name="Дата 3"/>
          <p:cNvSpPr>
            <a:spLocks noGrp="1"/>
          </p:cNvSpPr>
          <p:nvPr>
            <p:ph type="dt" sz="half" idx="11"/>
          </p:nvPr>
        </p:nvSpPr>
        <p:spPr/>
        <p:txBody>
          <a:bodyPr/>
          <a:lstStyle>
            <a:lvl1pPr>
              <a:defRPr/>
            </a:lvl1pPr>
          </a:lstStyle>
          <a:p>
            <a:pPr>
              <a:defRPr/>
            </a:pPr>
            <a:endParaRPr lang="ru-RU"/>
          </a:p>
        </p:txBody>
      </p:sp>
      <p:sp>
        <p:nvSpPr>
          <p:cNvPr id="17" name="Номер слайда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D47F9258-04B7-448B-B778-BBB7995C9FA6}"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transition>
    <p:strips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Pr>
        <a:solidFill>
          <a:schemeClr val="bg2"/>
        </a:solidFill>
        <a:effectLst/>
      </p:bgPr>
    </p:bg>
    <p:spTree>
      <p:nvGrpSpPr>
        <p:cNvPr id="1" name=""/>
        <p:cNvGrpSpPr/>
        <p:nvPr/>
      </p:nvGrpSpPr>
      <p:grpSpPr>
        <a:xfrm>
          <a:off x="0" y="0"/>
          <a:ext cx="0" cy="0"/>
          <a:chOff x="0" y="0"/>
          <a:chExt cx="0" cy="0"/>
        </a:xfrm>
      </p:grpSpPr>
      <p:sp>
        <p:nvSpPr>
          <p:cNvPr id="5" name="Прямая соединительная линия 19"/>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p:spPr>
        <p:txBody>
          <a:bodyPr wrap="none" anchor="ctr"/>
          <a:lstStyle/>
          <a:p>
            <a:endParaRPr lang="ru-RU"/>
          </a:p>
        </p:txBody>
      </p:sp>
      <p:sp>
        <p:nvSpPr>
          <p:cNvPr id="2" name="Заголовок 1"/>
          <p:cNvSpPr>
            <a:spLocks noGrp="1"/>
          </p:cNvSpPr>
          <p:nvPr>
            <p:ph type="title"/>
          </p:nvPr>
        </p:nvSpPr>
        <p:spPr>
          <a:xfrm>
            <a:off x="301752" y="228600"/>
            <a:ext cx="8534400" cy="758952"/>
          </a:xfrm>
        </p:spPr>
        <p:txBody>
          <a:bodyPr/>
          <a:lstStyle/>
          <a:p>
            <a:r>
              <a:rPr lang="ru-RU" smtClean="0"/>
              <a:t>Образец заголовка</a:t>
            </a:r>
            <a:endParaRPr lang="en-US"/>
          </a:p>
        </p:txBody>
      </p:sp>
      <p:sp>
        <p:nvSpPr>
          <p:cNvPr id="10" name="Объект 9"/>
          <p:cNvSpPr>
            <a:spLocks noGrp="1"/>
          </p:cNvSpPr>
          <p:nvPr>
            <p:ph sz="half" idx="1"/>
          </p:nvPr>
        </p:nvSpPr>
        <p:spPr>
          <a:xfrm>
            <a:off x="301752" y="1371600"/>
            <a:ext cx="4038600" cy="4681728"/>
          </a:xfrm>
        </p:spPr>
        <p:txBody>
          <a:bodyPr/>
          <a:lstStyle>
            <a:lvl1pPr>
              <a:defRPr sz="2500"/>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Объект 11"/>
          <p:cNvSpPr>
            <a:spLocks noGrp="1"/>
          </p:cNvSpPr>
          <p:nvPr>
            <p:ph sz="half" idx="2"/>
          </p:nvPr>
        </p:nvSpPr>
        <p:spPr>
          <a:xfrm>
            <a:off x="4800600" y="1371600"/>
            <a:ext cx="4038600" cy="4681728"/>
          </a:xfrm>
        </p:spPr>
        <p:txBody>
          <a:bodyPr/>
          <a:lstStyle>
            <a:lvl1pPr>
              <a:defRPr sz="2500"/>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4"/>
          <p:cNvSpPr>
            <a:spLocks noGrp="1"/>
          </p:cNvSpPr>
          <p:nvPr>
            <p:ph type="dt" sz="half" idx="10"/>
          </p:nvPr>
        </p:nvSpPr>
        <p:spPr>
          <a:xfrm>
            <a:off x="5791200" y="6410325"/>
            <a:ext cx="3044825" cy="365125"/>
          </a:xfrm>
        </p:spPr>
        <p:txBody>
          <a:bodyPr/>
          <a:lstStyle>
            <a:lvl1pPr>
              <a:defRPr/>
            </a:lvl1pPr>
          </a:lstStyle>
          <a:p>
            <a:pPr>
              <a:defRPr/>
            </a:pPr>
            <a:endParaRPr lang="ru-RU"/>
          </a:p>
        </p:txBody>
      </p:sp>
      <p:sp>
        <p:nvSpPr>
          <p:cNvPr id="7" name="Нижний колонтитул 5"/>
          <p:cNvSpPr>
            <a:spLocks noGrp="1"/>
          </p:cNvSpPr>
          <p:nvPr>
            <p:ph type="ftr" sz="quarter" idx="11"/>
          </p:nvPr>
        </p:nvSpPr>
        <p:spPr/>
        <p:txBody>
          <a:bodyPr/>
          <a:lstStyle>
            <a:lvl1pPr>
              <a:defRPr/>
            </a:lvl1pPr>
          </a:lstStyle>
          <a:p>
            <a:pPr>
              <a:defRPr/>
            </a:pPr>
            <a:endParaRPr lang="ru-RU"/>
          </a:p>
        </p:txBody>
      </p:sp>
      <p:sp>
        <p:nvSpPr>
          <p:cNvPr id="8" name="Номер слайда 6"/>
          <p:cNvSpPr>
            <a:spLocks noGrp="1"/>
          </p:cNvSpPr>
          <p:nvPr>
            <p:ph type="sldNum" sz="quarter" idx="12"/>
          </p:nvPr>
        </p:nvSpPr>
        <p:spPr/>
        <p:txBody>
          <a:bodyPr/>
          <a:lstStyle>
            <a:lvl1pPr>
              <a:defRPr/>
            </a:lvl1pPr>
          </a:lstStyle>
          <a:p>
            <a:pPr>
              <a:defRPr/>
            </a:pPr>
            <a:fld id="{2AB7D0E3-8D79-4BBA-9CF7-0FC6EB06240D}"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transition>
    <p:strips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Pr>
        <a:solidFill>
          <a:schemeClr val="bg2"/>
        </a:solidFill>
        <a:effectLst/>
      </p:bgPr>
    </p:bg>
    <p:spTree>
      <p:nvGrpSpPr>
        <p:cNvPr id="1" name=""/>
        <p:cNvGrpSpPr/>
        <p:nvPr/>
      </p:nvGrpSpPr>
      <p:grpSpPr>
        <a:xfrm>
          <a:off x="0" y="0"/>
          <a:ext cx="0" cy="0"/>
          <a:chOff x="0" y="0"/>
          <a:chExt cx="0" cy="0"/>
        </a:xfrm>
      </p:grpSpPr>
      <p:sp>
        <p:nvSpPr>
          <p:cNvPr id="7" name="Прямая соединительная линия 1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p:spPr>
        <p:txBody>
          <a:bodyPr wrap="none" anchor="ctr"/>
          <a:lstStyle/>
          <a:p>
            <a:endParaRPr lang="ru-RU"/>
          </a:p>
        </p:txBody>
      </p:sp>
      <p:sp>
        <p:nvSpPr>
          <p:cNvPr id="8" name="Прямоугольник 20"/>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ru-RU" smtClean="0"/>
          </a:p>
        </p:txBody>
      </p:sp>
      <p:sp>
        <p:nvSpPr>
          <p:cNvPr id="9" name="Прямоугольник 2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ru-RU" smtClean="0"/>
          </a:p>
        </p:txBody>
      </p:sp>
      <p:sp>
        <p:nvSpPr>
          <p:cNvPr id="10" name="Прямоугольник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ru-RU" smtClean="0"/>
          </a:p>
        </p:txBody>
      </p:sp>
      <p:sp>
        <p:nvSpPr>
          <p:cNvPr id="11" name="Прямоугольник 25"/>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ru-RU" smtClean="0"/>
          </a:p>
        </p:txBody>
      </p:sp>
      <p:sp>
        <p:nvSpPr>
          <p:cNvPr id="12" name="Прямоугольник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3" name="Прямоугольник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4" name="Прямая соединительная линия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5" name="Прямоугольник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6" name="Овал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7" name="Овал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4" name="Объект 23"/>
          <p:cNvSpPr>
            <a:spLocks noGrp="1"/>
          </p:cNvSpPr>
          <p:nvPr>
            <p:ph sz="quarter" idx="2"/>
          </p:nvPr>
        </p:nvSpPr>
        <p:spPr>
          <a:xfrm>
            <a:off x="301752" y="2471383"/>
            <a:ext cx="4041648" cy="381840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6" name="Объект 25"/>
          <p:cNvSpPr>
            <a:spLocks noGrp="1"/>
          </p:cNvSpPr>
          <p:nvPr>
            <p:ph sz="quarter" idx="4"/>
          </p:nvPr>
        </p:nvSpPr>
        <p:spPr>
          <a:xfrm>
            <a:off x="4800600" y="2471383"/>
            <a:ext cx="4038600" cy="382219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3" name="Заголовок 22"/>
          <p:cNvSpPr>
            <a:spLocks noGrp="1"/>
          </p:cNvSpPr>
          <p:nvPr>
            <p:ph type="title"/>
          </p:nvPr>
        </p:nvSpPr>
        <p:spPr/>
        <p:txBody>
          <a:bodyPr rtlCol="0"/>
          <a:lstStyle/>
          <a:p>
            <a:r>
              <a:rPr lang="ru-RU" smtClean="0"/>
              <a:t>Образец заголовка</a:t>
            </a:r>
            <a:endParaRPr lang="en-US"/>
          </a:p>
        </p:txBody>
      </p:sp>
      <p:sp>
        <p:nvSpPr>
          <p:cNvPr id="18" name="Дата 6"/>
          <p:cNvSpPr>
            <a:spLocks noGrp="1"/>
          </p:cNvSpPr>
          <p:nvPr>
            <p:ph type="dt" sz="half" idx="10"/>
          </p:nvPr>
        </p:nvSpPr>
        <p:spPr/>
        <p:txBody>
          <a:bodyPr/>
          <a:lstStyle>
            <a:lvl1pPr>
              <a:defRPr/>
            </a:lvl1pPr>
          </a:lstStyle>
          <a:p>
            <a:pPr>
              <a:defRPr/>
            </a:pPr>
            <a:endParaRPr lang="ru-RU"/>
          </a:p>
        </p:txBody>
      </p:sp>
      <p:sp>
        <p:nvSpPr>
          <p:cNvPr id="19" name="Нижний колонтитул 7"/>
          <p:cNvSpPr>
            <a:spLocks noGrp="1"/>
          </p:cNvSpPr>
          <p:nvPr>
            <p:ph type="ftr" sz="quarter" idx="11"/>
          </p:nvPr>
        </p:nvSpPr>
        <p:spPr>
          <a:xfrm>
            <a:off x="304800" y="6410325"/>
            <a:ext cx="3581400" cy="365125"/>
          </a:xfrm>
        </p:spPr>
        <p:txBody>
          <a:bodyPr/>
          <a:lstStyle>
            <a:lvl1pPr>
              <a:defRPr/>
            </a:lvl1pPr>
          </a:lstStyle>
          <a:p>
            <a:pPr>
              <a:defRPr/>
            </a:pPr>
            <a:endParaRPr lang="ru-RU"/>
          </a:p>
        </p:txBody>
      </p:sp>
      <p:sp>
        <p:nvSpPr>
          <p:cNvPr id="20" name="Номер слайда 8"/>
          <p:cNvSpPr>
            <a:spLocks noGrp="1"/>
          </p:cNvSpPr>
          <p:nvPr>
            <p:ph type="sldNum" sz="quarter" idx="12"/>
          </p:nvPr>
        </p:nvSpPr>
        <p:spPr>
          <a:xfrm>
            <a:off x="4343400" y="1042988"/>
            <a:ext cx="457200" cy="441325"/>
          </a:xfrm>
        </p:spPr>
        <p:txBody>
          <a:bodyPr/>
          <a:lstStyle>
            <a:lvl1pPr algn="ctr">
              <a:defRPr/>
            </a:lvl1pPr>
          </a:lstStyle>
          <a:p>
            <a:pPr>
              <a:defRPr/>
            </a:pPr>
            <a:fld id="{2C4BF014-4B9C-4702-8FFA-4AF251F9CAA0}"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transition>
    <p:strips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lvl1pPr>
              <a:defRPr/>
            </a:lvl1pPr>
          </a:lstStyle>
          <a:p>
            <a:pPr>
              <a:defRPr/>
            </a:pPr>
            <a:endParaRPr lang="ru-RU"/>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a:xfrm>
            <a:off x="4343400" y="1036638"/>
            <a:ext cx="457200" cy="441325"/>
          </a:xfrm>
        </p:spPr>
        <p:txBody>
          <a:bodyPr/>
          <a:lstStyle>
            <a:lvl1pPr>
              <a:defRPr/>
            </a:lvl1pPr>
          </a:lstStyle>
          <a:p>
            <a:pPr>
              <a:defRPr/>
            </a:pPr>
            <a:fld id="{DC8E058D-B338-4ADB-8608-E80FDFEAA2E7}" type="slidenum">
              <a:rPr lang="ru-RU"/>
              <a:pPr>
                <a:defRPr/>
              </a:pPr>
              <a:t>‹#›</a:t>
            </a:fld>
            <a:endParaRPr lang="ru-RU"/>
          </a:p>
        </p:txBody>
      </p:sp>
    </p:spTree>
  </p:cSld>
  <p:clrMapOvr>
    <a:masterClrMapping/>
  </p:clrMapOvr>
  <p:transition>
    <p:strips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ru-RU" smtClean="0"/>
          </a:p>
        </p:txBody>
      </p:sp>
      <p:sp>
        <p:nvSpPr>
          <p:cNvPr id="3" name="Прямоугольник 20"/>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ru-RU" smtClean="0"/>
          </a:p>
        </p:txBody>
      </p:sp>
      <p:sp>
        <p:nvSpPr>
          <p:cNvPr id="4" name="Прямоугольник 23"/>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ru-RU" smtClean="0"/>
          </a:p>
        </p:txBody>
      </p:sp>
      <p:sp>
        <p:nvSpPr>
          <p:cNvPr id="5" name="Прямоугольник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ru-RU" smtClean="0"/>
          </a:p>
        </p:txBody>
      </p:sp>
      <p:sp>
        <p:nvSpPr>
          <p:cNvPr id="6" name="Прямоугольник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Прямоугольник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8" name="Дата 1"/>
          <p:cNvSpPr>
            <a:spLocks noGrp="1"/>
          </p:cNvSpPr>
          <p:nvPr>
            <p:ph type="dt" sz="half" idx="10"/>
          </p:nvPr>
        </p:nvSpPr>
        <p:spPr/>
        <p:txBody>
          <a:bodyPr/>
          <a:lstStyle>
            <a:lvl1pPr>
              <a:defRPr/>
            </a:lvl1pPr>
          </a:lstStyle>
          <a:p>
            <a:pPr>
              <a:defRPr/>
            </a:pPr>
            <a:endParaRPr lang="ru-RU"/>
          </a:p>
        </p:txBody>
      </p:sp>
      <p:sp>
        <p:nvSpPr>
          <p:cNvPr id="9" name="Нижний колонтитул 2"/>
          <p:cNvSpPr>
            <a:spLocks noGrp="1"/>
          </p:cNvSpPr>
          <p:nvPr>
            <p:ph type="ftr" sz="quarter" idx="11"/>
          </p:nvPr>
        </p:nvSpPr>
        <p:spPr/>
        <p:txBody>
          <a:bodyPr/>
          <a:lstStyle>
            <a:lvl1pPr>
              <a:defRPr/>
            </a:lvl1pPr>
          </a:lstStyle>
          <a:p>
            <a:pPr>
              <a:defRPr/>
            </a:pPr>
            <a:endParaRPr lang="ru-RU"/>
          </a:p>
        </p:txBody>
      </p:sp>
      <p:sp>
        <p:nvSpPr>
          <p:cNvPr id="10" name="Номер слайда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5F971327-64B2-45D3-BEB5-CB5CD0B26988}" type="slidenum">
              <a:rPr lang="ru-RU"/>
              <a:pPr>
                <a:defRPr/>
              </a:pPr>
              <a:t>‹#›</a:t>
            </a:fld>
            <a:endParaRPr lang="ru-RU"/>
          </a:p>
        </p:txBody>
      </p:sp>
    </p:spTree>
  </p:cSld>
  <p:clrMapOvr>
    <a:masterClrMapping/>
  </p:clrMapOvr>
  <p:transition>
    <p:strips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оугольник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Прямоугольник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ru-RU" smtClean="0"/>
          </a:p>
        </p:txBody>
      </p:sp>
      <p:sp>
        <p:nvSpPr>
          <p:cNvPr id="7" name="Прямоугольник 23"/>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ru-RU" smtClean="0"/>
          </a:p>
        </p:txBody>
      </p:sp>
      <p:sp>
        <p:nvSpPr>
          <p:cNvPr id="8" name="Прямоугольник 24"/>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ru-RU" smtClean="0"/>
          </a:p>
        </p:txBody>
      </p:sp>
      <p:sp>
        <p:nvSpPr>
          <p:cNvPr id="9" name="Прямоугольник 25"/>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ru-RU" smtClean="0"/>
          </a:p>
        </p:txBody>
      </p:sp>
      <p:sp>
        <p:nvSpPr>
          <p:cNvPr id="10" name="Прямоугольник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Прямоугольник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Прямая соединительная линия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3" name="Овал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Овал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Прямоугольник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2" name="Заголовок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ru-RU" smtClean="0"/>
              <a:t>Образец заголовка</a:t>
            </a:r>
            <a:endParaRPr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20" name="Объект 19"/>
          <p:cNvSpPr>
            <a:spLocks noGrp="1"/>
          </p:cNvSpPr>
          <p:nvPr>
            <p:ph sz="quarter" idx="1"/>
          </p:nvPr>
        </p:nvSpPr>
        <p:spPr>
          <a:xfrm>
            <a:off x="3124200" y="685800"/>
            <a:ext cx="5638800" cy="5410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6" name="Номер слайда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5BFAC286-C4E2-4FA9-9420-75FF5ACF897E}" type="slidenum">
              <a:rPr lang="ru-RU"/>
              <a:pPr>
                <a:defRPr/>
              </a:pPr>
              <a:t>‹#›</a:t>
            </a:fld>
            <a:endParaRPr lang="ru-RU"/>
          </a:p>
        </p:txBody>
      </p:sp>
      <p:sp>
        <p:nvSpPr>
          <p:cNvPr id="17" name="Дата 4"/>
          <p:cNvSpPr>
            <a:spLocks noGrp="1"/>
          </p:cNvSpPr>
          <p:nvPr>
            <p:ph type="dt" sz="half" idx="11"/>
          </p:nvPr>
        </p:nvSpPr>
        <p:spPr/>
        <p:txBody>
          <a:bodyPr/>
          <a:lstStyle>
            <a:lvl1pPr>
              <a:defRPr/>
            </a:lvl1pPr>
          </a:lstStyle>
          <a:p>
            <a:pPr>
              <a:defRPr/>
            </a:pPr>
            <a:endParaRPr lang="ru-RU"/>
          </a:p>
        </p:txBody>
      </p:sp>
      <p:sp>
        <p:nvSpPr>
          <p:cNvPr id="18" name="Нижний колонтитул 5"/>
          <p:cNvSpPr>
            <a:spLocks noGrp="1"/>
          </p:cNvSpPr>
          <p:nvPr>
            <p:ph type="ftr" sz="quarter" idx="12"/>
          </p:nvPr>
        </p:nvSpPr>
        <p:spPr>
          <a:xfrm>
            <a:off x="301625" y="6410325"/>
            <a:ext cx="3382963" cy="366713"/>
          </a:xfrm>
        </p:spPr>
        <p:txBody>
          <a:bodyPr/>
          <a:lstStyle>
            <a:lvl1pPr>
              <a:defRPr/>
            </a:lvl1pPr>
          </a:lstStyle>
          <a:p>
            <a:pPr>
              <a:defRPr/>
            </a:pPr>
            <a:endParaRPr lang="ru-RU"/>
          </a:p>
        </p:txBody>
      </p:sp>
    </p:spTree>
  </p:cSld>
  <p:clrMapOvr>
    <a:overrideClrMapping bg1="lt1" tx1="dk1" bg2="lt2" tx2="dk2" accent1="accent1" accent2="accent2" accent3="accent3" accent4="accent4" accent5="accent5" accent6="accent6" hlink="hlink" folHlink="folHlink"/>
  </p:clrMapOvr>
  <p:transition>
    <p:strips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6" name="Прямоугольник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ru-RU" smtClean="0"/>
          </a:p>
        </p:txBody>
      </p:sp>
      <p:sp>
        <p:nvSpPr>
          <p:cNvPr id="7" name="Прямоугольник 23"/>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ru-RU" smtClean="0"/>
          </a:p>
        </p:txBody>
      </p:sp>
      <p:sp>
        <p:nvSpPr>
          <p:cNvPr id="8" name="Прямоугольник 24"/>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ru-RU" smtClean="0"/>
          </a:p>
        </p:txBody>
      </p:sp>
      <p:sp>
        <p:nvSpPr>
          <p:cNvPr id="9" name="Прямоугольник 25"/>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ru-RU" smtClean="0"/>
          </a:p>
        </p:txBody>
      </p:sp>
      <p:sp>
        <p:nvSpPr>
          <p:cNvPr id="10" name="Прямоугольник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Прямоугольник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Прямоугольник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3" name="Овал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Овал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Прямоугольник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ru-RU" smtClean="0"/>
              <a:t>Образец заголовка</a:t>
            </a:r>
            <a:endParaRPr lang="en-US"/>
          </a:p>
        </p:txBody>
      </p:sp>
      <p:sp>
        <p:nvSpPr>
          <p:cNvPr id="3" name="Рисунок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16" name="Номер слайда 6"/>
          <p:cNvSpPr>
            <a:spLocks noGrp="1"/>
          </p:cNvSpPr>
          <p:nvPr>
            <p:ph type="sldNum" sz="quarter" idx="10"/>
          </p:nvPr>
        </p:nvSpPr>
        <p:spPr>
          <a:xfrm>
            <a:off x="1371600" y="312738"/>
            <a:ext cx="457200" cy="441325"/>
          </a:xfrm>
        </p:spPr>
        <p:txBody>
          <a:bodyPr/>
          <a:lstStyle>
            <a:lvl1pPr>
              <a:defRPr/>
            </a:lvl1pPr>
          </a:lstStyle>
          <a:p>
            <a:pPr>
              <a:defRPr/>
            </a:pPr>
            <a:fld id="{FBFFD88F-7150-46FD-B732-B8C82CA91D20}" type="slidenum">
              <a:rPr lang="ru-RU"/>
              <a:pPr>
                <a:defRPr/>
              </a:pPr>
              <a:t>‹#›</a:t>
            </a:fld>
            <a:endParaRPr lang="ru-RU"/>
          </a:p>
        </p:txBody>
      </p:sp>
      <p:sp>
        <p:nvSpPr>
          <p:cNvPr id="17" name="Дата 4"/>
          <p:cNvSpPr>
            <a:spLocks noGrp="1"/>
          </p:cNvSpPr>
          <p:nvPr>
            <p:ph type="dt" sz="half" idx="11"/>
          </p:nvPr>
        </p:nvSpPr>
        <p:spPr>
          <a:xfrm>
            <a:off x="5788025" y="6405563"/>
            <a:ext cx="3044825" cy="365125"/>
          </a:xfrm>
        </p:spPr>
        <p:txBody>
          <a:bodyPr/>
          <a:lstStyle>
            <a:lvl1pPr>
              <a:defRPr/>
            </a:lvl1pPr>
          </a:lstStyle>
          <a:p>
            <a:pPr>
              <a:defRPr/>
            </a:pPr>
            <a:endParaRPr lang="ru-RU"/>
          </a:p>
        </p:txBody>
      </p:sp>
      <p:sp>
        <p:nvSpPr>
          <p:cNvPr id="18" name="Нижний колонтитул 5"/>
          <p:cNvSpPr>
            <a:spLocks noGrp="1"/>
          </p:cNvSpPr>
          <p:nvPr>
            <p:ph type="ftr" sz="quarter" idx="12"/>
          </p:nvPr>
        </p:nvSpPr>
        <p:spPr>
          <a:xfrm>
            <a:off x="301625" y="6410325"/>
            <a:ext cx="3584575" cy="366713"/>
          </a:xfrm>
        </p:spPr>
        <p:txBody>
          <a:bodyPr/>
          <a:lstStyle>
            <a:lvl1pPr>
              <a:defRPr/>
            </a:lvl1pPr>
          </a:lstStyle>
          <a:p>
            <a:pPr>
              <a:defRPr/>
            </a:pPr>
            <a:endParaRPr lang="ru-RU"/>
          </a:p>
        </p:txBody>
      </p:sp>
    </p:spTree>
  </p:cSld>
  <p:clrMapOvr>
    <a:masterClrMapping/>
  </p:clrMapOvr>
  <p:transition>
    <p:strips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Прямоугольник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ru-RU" smtClean="0"/>
          </a:p>
        </p:txBody>
      </p:sp>
      <p:sp>
        <p:nvSpPr>
          <p:cNvPr id="1027" name="Прямоугольник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ru-RU" smtClean="0"/>
          </a:p>
        </p:txBody>
      </p:sp>
      <p:sp>
        <p:nvSpPr>
          <p:cNvPr id="1028" name="Прямоугольник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ru-RU" smtClean="0"/>
          </a:p>
        </p:txBody>
      </p:sp>
      <p:sp>
        <p:nvSpPr>
          <p:cNvPr id="1029" name="Прямоугольник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ru-RU" smtClean="0"/>
          </a:p>
        </p:txBody>
      </p:sp>
      <p:sp>
        <p:nvSpPr>
          <p:cNvPr id="9" name="Прямоугольник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4" name="Дата 13"/>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a:solidFill>
                  <a:srgbClr val="FFFFFF"/>
                </a:solidFill>
              </a:defRPr>
            </a:lvl1pPr>
          </a:lstStyle>
          <a:p>
            <a:pPr>
              <a:defRPr/>
            </a:pPr>
            <a:endParaRPr lang="ru-RU"/>
          </a:p>
        </p:txBody>
      </p:sp>
      <p:sp>
        <p:nvSpPr>
          <p:cNvPr id="3" name="Нижний колонтитул 2"/>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defRPr>
            </a:lvl1pPr>
          </a:lstStyle>
          <a:p>
            <a:pPr>
              <a:defRPr/>
            </a:pPr>
            <a:endParaRPr lang="ru-RU"/>
          </a:p>
        </p:txBody>
      </p:sp>
      <p:sp>
        <p:nvSpPr>
          <p:cNvPr id="8" name="Прямоугольник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0" name="Прямая соединительная линия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2" name="Овал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Овал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Номер слайда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BD73915A-7A90-435E-A3B2-3A0EBCAB282E}" type="slidenum">
              <a:rPr lang="ru-RU"/>
              <a:pPr>
                <a:defRPr/>
              </a:pPr>
              <a:t>‹#›</a:t>
            </a:fld>
            <a:endParaRPr lang="ru-RU"/>
          </a:p>
        </p:txBody>
      </p:sp>
      <p:sp>
        <p:nvSpPr>
          <p:cNvPr id="1038" name="Заголовок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altLang="ru-RU" smtClean="0"/>
              <a:t>Образец заголовка</a:t>
            </a:r>
            <a:endParaRPr lang="en-US" altLang="ru-RU" smtClean="0"/>
          </a:p>
        </p:txBody>
      </p:sp>
      <p:sp>
        <p:nvSpPr>
          <p:cNvPr id="1039" name="Текст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Tree>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transition>
    <p:strips dir="ru"/>
  </p:transition>
  <p:timing>
    <p:tnLst>
      <p:par>
        <p:cTn id="1" dur="indefinite" restart="never" nodeType="tmRoot"/>
      </p:par>
    </p:tnLst>
  </p:timing>
  <p:hf hdr="0" ftr="0" dt="0"/>
  <p:txStyles>
    <p:titleStyle>
      <a:lvl1pPr algn="ctr" rtl="0" eaLnBrk="0" fontAlgn="base" hangingPunct="0">
        <a:spcBef>
          <a:spcPct val="0"/>
        </a:spcBef>
        <a:spcAft>
          <a:spcPct val="0"/>
        </a:spcAft>
        <a:defRPr sz="3300" kern="1200">
          <a:solidFill>
            <a:srgbClr val="9F7A70"/>
          </a:solidFill>
          <a:latin typeface="+mj-lt"/>
          <a:ea typeface="+mj-ea"/>
          <a:cs typeface="+mj-cs"/>
        </a:defRPr>
      </a:lvl1pPr>
      <a:lvl2pPr algn="ctr" rtl="0" eaLnBrk="0" fontAlgn="base" hangingPunct="0">
        <a:spcBef>
          <a:spcPct val="0"/>
        </a:spcBef>
        <a:spcAft>
          <a:spcPct val="0"/>
        </a:spcAft>
        <a:defRPr sz="3300">
          <a:solidFill>
            <a:srgbClr val="9F7A70"/>
          </a:solidFill>
          <a:latin typeface="Georgia" pitchFamily="18" charset="0"/>
        </a:defRPr>
      </a:lvl2pPr>
      <a:lvl3pPr algn="ctr" rtl="0" eaLnBrk="0" fontAlgn="base" hangingPunct="0">
        <a:spcBef>
          <a:spcPct val="0"/>
        </a:spcBef>
        <a:spcAft>
          <a:spcPct val="0"/>
        </a:spcAft>
        <a:defRPr sz="3300">
          <a:solidFill>
            <a:srgbClr val="9F7A70"/>
          </a:solidFill>
          <a:latin typeface="Georgia" pitchFamily="18" charset="0"/>
        </a:defRPr>
      </a:lvl3pPr>
      <a:lvl4pPr algn="ctr" rtl="0" eaLnBrk="0" fontAlgn="base" hangingPunct="0">
        <a:spcBef>
          <a:spcPct val="0"/>
        </a:spcBef>
        <a:spcAft>
          <a:spcPct val="0"/>
        </a:spcAft>
        <a:defRPr sz="3300">
          <a:solidFill>
            <a:srgbClr val="9F7A70"/>
          </a:solidFill>
          <a:latin typeface="Georgia" pitchFamily="18" charset="0"/>
        </a:defRPr>
      </a:lvl4pPr>
      <a:lvl5pPr algn="ctr" rtl="0" eaLnBrk="0" fontAlgn="base" hangingPunct="0">
        <a:spcBef>
          <a:spcPct val="0"/>
        </a:spcBef>
        <a:spcAft>
          <a:spcPct val="0"/>
        </a:spcAft>
        <a:defRPr sz="3300">
          <a:solidFill>
            <a:srgbClr val="9F7A70"/>
          </a:solidFill>
          <a:latin typeface="Georgia" pitchFamily="18" charset="0"/>
        </a:defRPr>
      </a:lvl5pPr>
      <a:lvl6pPr marL="457200" algn="ctr" rtl="0" fontAlgn="base">
        <a:spcBef>
          <a:spcPct val="0"/>
        </a:spcBef>
        <a:spcAft>
          <a:spcPct val="0"/>
        </a:spcAft>
        <a:defRPr sz="3300">
          <a:solidFill>
            <a:srgbClr val="9F7A70"/>
          </a:solidFill>
          <a:latin typeface="Georgia" pitchFamily="18" charset="0"/>
        </a:defRPr>
      </a:lvl6pPr>
      <a:lvl7pPr marL="914400" algn="ctr" rtl="0" fontAlgn="base">
        <a:spcBef>
          <a:spcPct val="0"/>
        </a:spcBef>
        <a:spcAft>
          <a:spcPct val="0"/>
        </a:spcAft>
        <a:defRPr sz="3300">
          <a:solidFill>
            <a:srgbClr val="9F7A70"/>
          </a:solidFill>
          <a:latin typeface="Georgia" pitchFamily="18" charset="0"/>
        </a:defRPr>
      </a:lvl7pPr>
      <a:lvl8pPr marL="1371600" algn="ctr" rtl="0" fontAlgn="base">
        <a:spcBef>
          <a:spcPct val="0"/>
        </a:spcBef>
        <a:spcAft>
          <a:spcPct val="0"/>
        </a:spcAft>
        <a:defRPr sz="3300">
          <a:solidFill>
            <a:srgbClr val="9F7A70"/>
          </a:solidFill>
          <a:latin typeface="Georgia" pitchFamily="18" charset="0"/>
        </a:defRPr>
      </a:lvl8pPr>
      <a:lvl9pPr marL="1828800" algn="ctr" rtl="0" fontAlgn="base">
        <a:spcBef>
          <a:spcPct val="0"/>
        </a:spcBef>
        <a:spcAft>
          <a:spcPct val="0"/>
        </a:spcAft>
        <a:defRPr sz="3300">
          <a:solidFill>
            <a:srgbClr val="9F7A70"/>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B58B80"/>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C3986D"/>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A19574"/>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7"/>
          <p:cNvPicPr>
            <a:picLocks noChangeAspect="1" noChangeArrowheads="1"/>
          </p:cNvPicPr>
          <p:nvPr/>
        </p:nvPicPr>
        <p:blipFill>
          <a:blip r:embed="rId2">
            <a:clrChange>
              <a:clrFrom>
                <a:srgbClr val="000000"/>
              </a:clrFrom>
              <a:clrTo>
                <a:srgbClr val="000000">
                  <a:alpha val="0"/>
                </a:srgbClr>
              </a:clrTo>
            </a:clrChange>
          </a:blip>
          <a:srcRect/>
          <a:stretch>
            <a:fillRect/>
          </a:stretch>
        </p:blipFill>
        <p:spPr bwMode="auto">
          <a:xfrm>
            <a:off x="638175" y="476250"/>
            <a:ext cx="2074863" cy="2538413"/>
          </a:xfrm>
          <a:prstGeom prst="rect">
            <a:avLst/>
          </a:prstGeom>
          <a:noFill/>
          <a:ln w="9525">
            <a:noFill/>
            <a:miter lim="800000"/>
            <a:headEnd/>
            <a:tailEnd/>
          </a:ln>
        </p:spPr>
      </p:pic>
      <p:pic>
        <p:nvPicPr>
          <p:cNvPr id="13317" name="Picture 8"/>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25475" y="3679825"/>
            <a:ext cx="3101975" cy="2522538"/>
          </a:xfrm>
          <a:prstGeom prst="rect">
            <a:avLst/>
          </a:prstGeom>
          <a:noFill/>
          <a:ln w="9525">
            <a:noFill/>
            <a:miter lim="800000"/>
            <a:headEnd/>
            <a:tailEnd/>
          </a:ln>
        </p:spPr>
      </p:pic>
      <p:sp>
        <p:nvSpPr>
          <p:cNvPr id="7" name="Подзаголовок 6"/>
          <p:cNvSpPr>
            <a:spLocks noGrp="1"/>
          </p:cNvSpPr>
          <p:nvPr>
            <p:ph type="subTitle" idx="1"/>
          </p:nvPr>
        </p:nvSpPr>
        <p:spPr>
          <a:xfrm>
            <a:off x="7572396" y="4286256"/>
            <a:ext cx="1000132" cy="285744"/>
          </a:xfrm>
        </p:spPr>
        <p:txBody>
          <a:bodyPr/>
          <a:lstStyle/>
          <a:p>
            <a:endParaRPr lang="ru-RU" dirty="0"/>
          </a:p>
        </p:txBody>
      </p:sp>
      <p:sp>
        <p:nvSpPr>
          <p:cNvPr id="8" name="Заголовок 7"/>
          <p:cNvSpPr>
            <a:spLocks noGrp="1"/>
          </p:cNvSpPr>
          <p:nvPr>
            <p:ph type="ctrTitle"/>
          </p:nvPr>
        </p:nvSpPr>
        <p:spPr>
          <a:xfrm>
            <a:off x="2214546" y="285728"/>
            <a:ext cx="6715172" cy="1752600"/>
          </a:xfrm>
        </p:spPr>
        <p:txBody>
          <a:bodyPr/>
          <a:lstStyle/>
          <a:p>
            <a:r>
              <a:rPr lang="ru-RU" dirty="0" smtClean="0"/>
              <a:t>Самостоятельность-показатель взрослости.</a:t>
            </a:r>
            <a:r>
              <a:rPr lang="ru-RU" i="1" dirty="0" smtClean="0"/>
              <a:t> </a:t>
            </a:r>
            <a:endParaRPr lang="ru-RU" dirty="0"/>
          </a:p>
        </p:txBody>
      </p:sp>
    </p:spTree>
  </p:cSld>
  <p:clrMapOvr>
    <a:masterClrMapping/>
  </p:clrMapOvr>
  <p:transition>
    <p:strips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58175" cy="1797050"/>
          </a:xfrm>
        </p:spPr>
        <p:txBody>
          <a:bodyPr rtlCol="0">
            <a:normAutofit fontScale="90000"/>
          </a:bodyPr>
          <a:lstStyle/>
          <a:p>
            <a:pPr fontAlgn="auto">
              <a:spcAft>
                <a:spcPts val="0"/>
              </a:spcAft>
              <a:defRPr/>
            </a:pPr>
            <a:r>
              <a:rPr lang="ru-RU" sz="3100" dirty="0" smtClean="0"/>
              <a:t>Любовь к Родине </a:t>
            </a:r>
            <a:br>
              <a:rPr lang="ru-RU" sz="3100" dirty="0" smtClean="0"/>
            </a:br>
            <a:r>
              <a:rPr lang="ru-RU" sz="3100" dirty="0" smtClean="0"/>
              <a:t>Рыцарь должен защищать своё Отечество, не жалея для него и самой жизни </a:t>
            </a:r>
            <a:r>
              <a:rPr lang="ru-RU" dirty="0" smtClean="0"/>
              <a:t/>
            </a:r>
            <a:br>
              <a:rPr lang="ru-RU" dirty="0" smtClean="0"/>
            </a:br>
            <a:endParaRPr lang="ru-RU" dirty="0" smtClean="0"/>
          </a:p>
        </p:txBody>
      </p:sp>
      <p:pic>
        <p:nvPicPr>
          <p:cNvPr id="4" name="Содержимое 3" descr="любовь к Родине.jpg"/>
          <p:cNvPicPr>
            <a:picLocks noGrp="1" noChangeAspect="1"/>
          </p:cNvPicPr>
          <p:nvPr>
            <p:ph idx="1"/>
          </p:nvPr>
        </p:nvPicPr>
        <p:blipFill>
          <a:blip r:embed="rId2"/>
          <a:srcRect/>
          <a:stretch>
            <a:fillRect/>
          </a:stretch>
        </p:blipFill>
        <p:spPr>
          <a:xfrm>
            <a:off x="2143125" y="2214563"/>
            <a:ext cx="4873625" cy="4038600"/>
          </a:xfrm>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heckerboard(across)">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Aft>
                <a:spcPts val="0"/>
              </a:spcAft>
              <a:defRPr/>
            </a:pPr>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Мужество и отвага</a:t>
            </a:r>
          </a:p>
        </p:txBody>
      </p:sp>
      <p:pic>
        <p:nvPicPr>
          <p:cNvPr id="4" name="Содержимое 3" descr="мужество и отвага.jpg"/>
          <p:cNvPicPr>
            <a:picLocks noGrp="1" noChangeAspect="1"/>
          </p:cNvPicPr>
          <p:nvPr>
            <p:ph idx="1"/>
          </p:nvPr>
        </p:nvPicPr>
        <p:blipFill>
          <a:blip r:embed="rId2"/>
          <a:srcRect/>
          <a:stretch>
            <a:fillRect/>
          </a:stretch>
        </p:blipFill>
        <p:spPr>
          <a:xfrm>
            <a:off x="1928813" y="1071563"/>
            <a:ext cx="5643562" cy="5643562"/>
          </a:xfrm>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229600" cy="1143000"/>
          </a:xfrm>
        </p:spPr>
        <p:txBody>
          <a:bodyPr rtlCol="0">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fontAlgn="auto">
              <a:spcAft>
                <a:spcPts val="0"/>
              </a:spcAft>
              <a:defRPr/>
            </a:pPr>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не обнажать меч перед безоружным </a:t>
            </a:r>
            <a:b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endPar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4" name="Содержимое 3" descr="не обнажать меч.jpg"/>
          <p:cNvPicPr>
            <a:picLocks noGrp="1" noChangeAspect="1"/>
          </p:cNvPicPr>
          <p:nvPr>
            <p:ph idx="1"/>
          </p:nvPr>
        </p:nvPicPr>
        <p:blipFill>
          <a:blip r:embed="rId2"/>
          <a:srcRect/>
          <a:stretch>
            <a:fillRect/>
          </a:stretch>
        </p:blipFill>
        <p:spPr>
          <a:xfrm>
            <a:off x="1714500" y="1071563"/>
            <a:ext cx="6215063" cy="5500687"/>
          </a:xfrm>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2000" fill="hold"/>
                                        <p:tgtEl>
                                          <p:spTgt spid="4"/>
                                        </p:tgtEl>
                                        <p:attrNameLst>
                                          <p:attrName>ppt_w</p:attrName>
                                        </p:attrNameLst>
                                      </p:cBhvr>
                                      <p:tavLst>
                                        <p:tav tm="0">
                                          <p:val>
                                            <p:fltVal val="0"/>
                                          </p:val>
                                        </p:tav>
                                        <p:tav tm="100000">
                                          <p:val>
                                            <p:strVal val="#ppt_w"/>
                                          </p:val>
                                        </p:tav>
                                      </p:tavLst>
                                    </p:anim>
                                    <p:anim calcmode="lin" valueType="num">
                                      <p:cBhvr>
                                        <p:cTn id="13" dur="2000" fill="hold"/>
                                        <p:tgtEl>
                                          <p:spTgt spid="4"/>
                                        </p:tgtEl>
                                        <p:attrNameLst>
                                          <p:attrName>ppt_h</p:attrName>
                                        </p:attrNameLst>
                                      </p:cBhvr>
                                      <p:tavLst>
                                        <p:tav tm="0">
                                          <p:val>
                                            <p:fltVal val="0"/>
                                          </p:val>
                                        </p:tav>
                                        <p:tav tm="100000">
                                          <p:val>
                                            <p:strVal val="#ppt_h"/>
                                          </p:val>
                                        </p:tav>
                                      </p:tavLst>
                                    </p:anim>
                                    <p:animEffect transition="in" filter="fade">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rtlCol="0">
            <a:normAutofit/>
          </a:bodyPr>
          <a:lstStyle/>
          <a:p>
            <a:pPr fontAlgn="auto">
              <a:spcAft>
                <a:spcPts val="0"/>
              </a:spcAft>
              <a:defRPr/>
            </a:pP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Защита слабых</a:t>
            </a:r>
            <a:endParaRPr lang="ru-RU" dirty="0" smtClean="0"/>
          </a:p>
        </p:txBody>
      </p:sp>
      <p:pic>
        <p:nvPicPr>
          <p:cNvPr id="7" name="Содержимое 6" descr="защита слабых.jpg"/>
          <p:cNvPicPr>
            <a:picLocks noGrp="1" noChangeAspect="1"/>
          </p:cNvPicPr>
          <p:nvPr>
            <p:ph sz="half" idx="1"/>
          </p:nvPr>
        </p:nvPicPr>
        <p:blipFill>
          <a:blip r:embed="rId2"/>
          <a:srcRect/>
          <a:stretch>
            <a:fillRect/>
          </a:stretch>
        </p:blipFill>
        <p:spPr>
          <a:xfrm>
            <a:off x="519113" y="1600200"/>
            <a:ext cx="3914775" cy="4525963"/>
          </a:xfrm>
        </p:spPr>
      </p:pic>
      <p:pic>
        <p:nvPicPr>
          <p:cNvPr id="8" name="Содержимое 7" descr="защита слаб.jpg"/>
          <p:cNvPicPr>
            <a:picLocks noGrp="1" noChangeAspect="1"/>
          </p:cNvPicPr>
          <p:nvPr>
            <p:ph sz="half" idx="2"/>
          </p:nvPr>
        </p:nvPicPr>
        <p:blipFill>
          <a:blip r:embed="rId3"/>
          <a:srcRect/>
          <a:stretch>
            <a:fillRect/>
          </a:stretch>
        </p:blipFill>
        <p:spPr>
          <a:xfrm>
            <a:off x="4976813" y="1600200"/>
            <a:ext cx="3381375" cy="4525963"/>
          </a:xfrm>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2000" fill="hold"/>
                                        <p:tgtEl>
                                          <p:spTgt spid="7"/>
                                        </p:tgtEl>
                                        <p:attrNameLst>
                                          <p:attrName>ppt_w</p:attrName>
                                        </p:attrNameLst>
                                      </p:cBhvr>
                                      <p:tavLst>
                                        <p:tav tm="0">
                                          <p:val>
                                            <p:fltVal val="0"/>
                                          </p:val>
                                        </p:tav>
                                        <p:tav tm="100000">
                                          <p:val>
                                            <p:strVal val="#ppt_w"/>
                                          </p:val>
                                        </p:tav>
                                      </p:tavLst>
                                    </p:anim>
                                    <p:anim calcmode="lin" valueType="num">
                                      <p:cBhvr>
                                        <p:cTn id="13" dur="2000" fill="hold"/>
                                        <p:tgtEl>
                                          <p:spTgt spid="7"/>
                                        </p:tgtEl>
                                        <p:attrNameLst>
                                          <p:attrName>ppt_h</p:attrName>
                                        </p:attrNameLst>
                                      </p:cBhvr>
                                      <p:tavLst>
                                        <p:tav tm="0">
                                          <p:val>
                                            <p:fltVal val="0"/>
                                          </p:val>
                                        </p:tav>
                                        <p:tav tm="100000">
                                          <p:val>
                                            <p:strVal val="#ppt_h"/>
                                          </p:val>
                                        </p:tav>
                                      </p:tavLst>
                                    </p:anim>
                                    <p:animEffect transition="in" filter="fade">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2000" fill="hold"/>
                                        <p:tgtEl>
                                          <p:spTgt spid="8"/>
                                        </p:tgtEl>
                                        <p:attrNameLst>
                                          <p:attrName>ppt_w</p:attrName>
                                        </p:attrNameLst>
                                      </p:cBhvr>
                                      <p:tavLst>
                                        <p:tav tm="0">
                                          <p:val>
                                            <p:fltVal val="0"/>
                                          </p:val>
                                        </p:tav>
                                        <p:tav tm="100000">
                                          <p:val>
                                            <p:strVal val="#ppt_w"/>
                                          </p:val>
                                        </p:tav>
                                      </p:tavLst>
                                    </p:anim>
                                    <p:anim calcmode="lin" valueType="num">
                                      <p:cBhvr>
                                        <p:cTn id="20" dur="2000" fill="hold"/>
                                        <p:tgtEl>
                                          <p:spTgt spid="8"/>
                                        </p:tgtEl>
                                        <p:attrNameLst>
                                          <p:attrName>ppt_h</p:attrName>
                                        </p:attrNameLst>
                                      </p:cBhvr>
                                      <p:tavLst>
                                        <p:tav tm="0">
                                          <p:val>
                                            <p:fltVal val="0"/>
                                          </p:val>
                                        </p:tav>
                                        <p:tav tm="100000">
                                          <p:val>
                                            <p:strVal val="#ppt_h"/>
                                          </p:val>
                                        </p:tav>
                                      </p:tavLst>
                                    </p:anim>
                                    <p:animEffect transition="in" filter="fade">
                                      <p:cBhvr>
                                        <p:cTn id="2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6"/>
          <p:cNvSpPr>
            <a:spLocks noGrp="1"/>
          </p:cNvSpPr>
          <p:nvPr>
            <p:ph type="title"/>
          </p:nvPr>
        </p:nvSpPr>
        <p:spPr/>
        <p:txBody>
          <a:bodyPr/>
          <a:lstStyle/>
          <a:p>
            <a:endParaRPr lang="ru-RU" smtClean="0"/>
          </a:p>
        </p:txBody>
      </p:sp>
      <p:pic>
        <p:nvPicPr>
          <p:cNvPr id="10" name="Содержимое 9" descr="6b53e924b2cc.jpg"/>
          <p:cNvPicPr>
            <a:picLocks noGrp="1" noChangeAspect="1"/>
          </p:cNvPicPr>
          <p:nvPr>
            <p:ph idx="1"/>
          </p:nvPr>
        </p:nvPicPr>
        <p:blipFill>
          <a:blip r:embed="rId2"/>
          <a:srcRect/>
          <a:stretch>
            <a:fillRect/>
          </a:stretch>
        </p:blipFill>
        <p:spPr>
          <a:xfrm>
            <a:off x="4059238" y="273050"/>
            <a:ext cx="4143375" cy="5853113"/>
          </a:xfrm>
        </p:spPr>
      </p:pic>
      <p:sp>
        <p:nvSpPr>
          <p:cNvPr id="9" name="Текст 8"/>
          <p:cNvSpPr>
            <a:spLocks noGrp="1"/>
          </p:cNvSpPr>
          <p:nvPr>
            <p:ph type="body" sz="half" idx="2"/>
          </p:nvPr>
        </p:nvSpPr>
        <p:spPr>
          <a:xfrm>
            <a:off x="214282" y="357166"/>
            <a:ext cx="2362200" cy="4144963"/>
          </a:xfrm>
        </p:spPr>
        <p:txBody>
          <a:bodyPr/>
          <a:lstStyle/>
          <a:p>
            <a:r>
              <a:rPr lang="ru-RU" sz="1800" b="1" dirty="0" smtClean="0">
                <a:solidFill>
                  <a:srgbClr val="7030A0"/>
                </a:solidFill>
              </a:rPr>
              <a:t>Рыцарь</a:t>
            </a:r>
          </a:p>
          <a:p>
            <a:r>
              <a:rPr lang="ru-RU" sz="1800" b="1" dirty="0" smtClean="0">
                <a:solidFill>
                  <a:srgbClr val="7030A0"/>
                </a:solidFill>
              </a:rPr>
              <a:t> не может ударить поверженного противника, а также противника, молящего о пощаде </a:t>
            </a:r>
          </a:p>
          <a:p>
            <a:r>
              <a:rPr lang="ru-RU" sz="1800" b="1" dirty="0" smtClean="0">
                <a:solidFill>
                  <a:srgbClr val="7030A0"/>
                </a:solidFill>
              </a:rPr>
              <a:t> </a:t>
            </a:r>
          </a:p>
          <a:p>
            <a:r>
              <a:rPr lang="ru-RU" sz="1800" b="1" dirty="0" smtClean="0">
                <a:solidFill>
                  <a:srgbClr val="7030A0"/>
                </a:solidFill>
              </a:rPr>
              <a:t>От рыцаря требовались учтивость, умение сочинять или   хотя бы читать стихи, играть на каком-либо музыкальном инструменте. </a:t>
            </a:r>
          </a:p>
          <a:p>
            <a:endParaRPr lang="ru-RU" sz="1800" b="1" dirty="0" smtClean="0">
              <a:solidFill>
                <a:srgbClr val="7030A0"/>
              </a:solidFill>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linds(horizontal)">
                                      <p:cBhvr>
                                        <p:cTn id="12" dur="10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blinds(horizontal)">
                                      <p:cBhvr>
                                        <p:cTn id="17" dur="10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blinds(horizontal)">
                                      <p:cBhvr>
                                        <p:cTn id="22" dur="10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blinds(horizontal)">
                                      <p:cBhvr>
                                        <p:cTn id="27" dur="1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3"/>
          <p:cNvSpPr>
            <a:spLocks noGrp="1"/>
          </p:cNvSpPr>
          <p:nvPr>
            <p:ph type="title"/>
          </p:nvPr>
        </p:nvSpPr>
        <p:spPr/>
        <p:txBody>
          <a:bodyPr/>
          <a:lstStyle/>
          <a:p>
            <a:endParaRPr lang="ru-RU" smtClean="0"/>
          </a:p>
        </p:txBody>
      </p:sp>
      <p:pic>
        <p:nvPicPr>
          <p:cNvPr id="7" name="Содержимое 6" descr="98396.jpg"/>
          <p:cNvPicPr>
            <a:picLocks noGrp="1" noChangeAspect="1"/>
          </p:cNvPicPr>
          <p:nvPr>
            <p:ph idx="1"/>
          </p:nvPr>
        </p:nvPicPr>
        <p:blipFill>
          <a:blip r:embed="rId2"/>
          <a:srcRect/>
          <a:stretch>
            <a:fillRect/>
          </a:stretch>
        </p:blipFill>
        <p:spPr>
          <a:xfrm>
            <a:off x="3643313" y="180975"/>
            <a:ext cx="5214937" cy="6105525"/>
          </a:xfrm>
        </p:spPr>
      </p:pic>
      <p:sp>
        <p:nvSpPr>
          <p:cNvPr id="6" name="Текст 5"/>
          <p:cNvSpPr>
            <a:spLocks noGrp="1"/>
          </p:cNvSpPr>
          <p:nvPr>
            <p:ph type="body" sz="half" idx="2"/>
          </p:nvPr>
        </p:nvSpPr>
        <p:spPr/>
        <p:txBody>
          <a:bodyPr rtlCol="0">
            <a:normAutofit fontScale="85000" lnSpcReduction="20000"/>
          </a:bodyPr>
          <a:lstStyle/>
          <a:p>
            <a:pPr fontAlgn="auto">
              <a:spcAft>
                <a:spcPts val="0"/>
              </a:spcAft>
              <a:buFont typeface="Arial" pitchFamily="34" charset="0"/>
              <a:buNone/>
              <a:defRPr/>
            </a:pPr>
            <a:r>
              <a:rPr lang="ru-RU" sz="2000" b="1" dirty="0" smtClean="0">
                <a:solidFill>
                  <a:srgbClr val="7030A0"/>
                </a:solidFill>
              </a:rPr>
              <a:t>Он должен был быть развитым и физически, поскольку от него постоянно требовалась довольно большая физическая сила — иначе он просто не смог бы носить доспехи, которые весили 60- 80 кг. Одеть их без посторонней помощи оруженосца не представлялось возможным.</a:t>
            </a:r>
          </a:p>
          <a:p>
            <a:pPr fontAlgn="auto">
              <a:spcAft>
                <a:spcPts val="0"/>
              </a:spcAft>
              <a:buFont typeface="Arial" pitchFamily="34" charset="0"/>
              <a:buNone/>
              <a:defRPr/>
            </a:pPr>
            <a:r>
              <a:rPr lang="ru-RU" sz="2000" b="1" dirty="0" smtClean="0">
                <a:solidFill>
                  <a:srgbClr val="7030A0"/>
                </a:solidFill>
              </a:rPr>
              <a:t> </a:t>
            </a:r>
          </a:p>
          <a:p>
            <a:pPr fontAlgn="auto">
              <a:spcAft>
                <a:spcPts val="0"/>
              </a:spcAft>
              <a:buFont typeface="Arial" pitchFamily="34" charset="0"/>
              <a:buNone/>
              <a:defRPr/>
            </a:pPr>
            <a:endParaRPr lang="ru-RU" dirty="0" smtClean="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1+#ppt_w/2"/>
                                          </p:val>
                                        </p:tav>
                                        <p:tav tm="100000">
                                          <p:val>
                                            <p:strVal val="#ppt_x"/>
                                          </p:val>
                                        </p:tav>
                                      </p:tavLst>
                                    </p:anim>
                                    <p:anim calcmode="lin" valueType="num">
                                      <p:cBhvr additive="base">
                                        <p:cTn id="8" dur="2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2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5" dur="20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 calcmode="lin" valueType="num">
                                      <p:cBhvr>
                                        <p:cTn id="20" dur="2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1" dur="20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2"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fontAlgn="auto">
              <a:spcAft>
                <a:spcPts val="0"/>
              </a:spcAft>
              <a:defRPr/>
            </a:pPr>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рыцарь должен быть щедрым </a:t>
            </a:r>
            <a:b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endPar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4" name="Содержимое 3" descr="щедрость.jpg"/>
          <p:cNvPicPr>
            <a:picLocks noGrp="1" noChangeAspect="1"/>
          </p:cNvPicPr>
          <p:nvPr>
            <p:ph idx="1"/>
          </p:nvPr>
        </p:nvPicPr>
        <p:blipFill>
          <a:blip r:embed="rId2"/>
          <a:srcRect/>
          <a:stretch>
            <a:fillRect/>
          </a:stretch>
        </p:blipFill>
        <p:spPr>
          <a:xfrm>
            <a:off x="1285875" y="785813"/>
            <a:ext cx="6643688" cy="5786437"/>
          </a:xfrm>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fontAlgn="auto">
              <a:spcAft>
                <a:spcPts val="0"/>
              </a:spcAft>
              <a:defRPr/>
            </a:pPr>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галантное отношение к дамам </a:t>
            </a:r>
            <a:b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endPar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4" name="Содержимое 3" descr="отношение к дамам.jpg"/>
          <p:cNvPicPr>
            <a:picLocks noGrp="1" noChangeAspect="1"/>
          </p:cNvPicPr>
          <p:nvPr>
            <p:ph idx="1"/>
          </p:nvPr>
        </p:nvPicPr>
        <p:blipFill>
          <a:blip r:embed="rId2"/>
          <a:srcRect/>
          <a:stretch>
            <a:fillRect/>
          </a:stretch>
        </p:blipFill>
        <p:spPr>
          <a:xfrm>
            <a:off x="1214438" y="785813"/>
            <a:ext cx="6715125" cy="5786437"/>
          </a:xfrm>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lstStyle/>
          <a:p>
            <a:endParaRPr lang="ru-RU" smtClean="0"/>
          </a:p>
        </p:txBody>
      </p:sp>
      <p:pic>
        <p:nvPicPr>
          <p:cNvPr id="4" name="Содержимое 3" descr="отношение.jpg"/>
          <p:cNvPicPr>
            <a:picLocks noGrp="1" noChangeAspect="1"/>
          </p:cNvPicPr>
          <p:nvPr>
            <p:ph idx="1"/>
          </p:nvPr>
        </p:nvPicPr>
        <p:blipFill>
          <a:blip r:embed="rId2"/>
          <a:srcRect/>
          <a:stretch>
            <a:fillRect/>
          </a:stretch>
        </p:blipFill>
        <p:spPr>
          <a:xfrm>
            <a:off x="0" y="0"/>
            <a:ext cx="9144000" cy="6744620"/>
          </a:xfrm>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r>
              <a:rPr lang="ru-RU" dirty="0" smtClean="0"/>
              <a:t>Д.З параграф 2</a:t>
            </a:r>
          </a:p>
          <a:p>
            <a:r>
              <a:rPr lang="ru-RU" dirty="0" smtClean="0"/>
              <a:t>        задания </a:t>
            </a:r>
            <a:r>
              <a:rPr lang="ru-RU" smtClean="0"/>
              <a:t>в р.т.</a:t>
            </a:r>
            <a:endParaRPr lang="ru-RU"/>
          </a:p>
        </p:txBody>
      </p:sp>
      <p:sp>
        <p:nvSpPr>
          <p:cNvPr id="4" name="Номер слайда 3"/>
          <p:cNvSpPr>
            <a:spLocks noGrp="1"/>
          </p:cNvSpPr>
          <p:nvPr>
            <p:ph type="sldNum" sz="quarter" idx="12"/>
          </p:nvPr>
        </p:nvSpPr>
        <p:spPr/>
        <p:txBody>
          <a:bodyPr/>
          <a:lstStyle/>
          <a:p>
            <a:pPr>
              <a:defRPr/>
            </a:pPr>
            <a:fld id="{F32A8F38-55E9-4DDF-A3DB-FA222C4DCB70}" type="slidenum">
              <a:rPr lang="ru-RU" smtClean="0"/>
              <a:pPr>
                <a:defRPr/>
              </a:pPr>
              <a:t>19</a:t>
            </a:fld>
            <a:endParaRPr lang="ru-RU"/>
          </a:p>
        </p:txBody>
      </p:sp>
    </p:spTree>
  </p:cSld>
  <p:clrMapOvr>
    <a:masterClrMapping/>
  </p:clrMapOvr>
  <p:transition>
    <p:strips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6" name="Содержимое 5"/>
          <p:cNvGraphicFramePr>
            <a:graphicFrameLocks noGrp="1"/>
          </p:cNvGraphicFramePr>
          <p:nvPr>
            <p:ph sz="quarter" idx="1"/>
          </p:nvPr>
        </p:nvGraphicFramePr>
        <p:xfrm>
          <a:off x="357158" y="214290"/>
          <a:ext cx="8504238" cy="6000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омер слайда 3"/>
          <p:cNvSpPr>
            <a:spLocks noGrp="1"/>
          </p:cNvSpPr>
          <p:nvPr>
            <p:ph type="sldNum" sz="quarter" idx="12"/>
          </p:nvPr>
        </p:nvSpPr>
        <p:spPr/>
        <p:txBody>
          <a:bodyPr/>
          <a:lstStyle/>
          <a:p>
            <a:pPr>
              <a:defRPr/>
            </a:pPr>
            <a:fld id="{F32A8F38-55E9-4DDF-A3DB-FA222C4DCB70}" type="slidenum">
              <a:rPr lang="ru-RU" smtClean="0"/>
              <a:pPr>
                <a:defRPr/>
              </a:pPr>
              <a:t>2</a:t>
            </a:fld>
            <a:endParaRPr lang="ru-RU"/>
          </a:p>
        </p:txBody>
      </p:sp>
    </p:spTree>
  </p:cSld>
  <p:clrMapOvr>
    <a:masterClrMapping/>
  </p:clrMapOvr>
  <p:transition>
    <p:strips dir="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endParaRPr lang="ru-RU"/>
          </a:p>
        </p:txBody>
      </p:sp>
      <p:sp>
        <p:nvSpPr>
          <p:cNvPr id="4" name="Номер слайда 3"/>
          <p:cNvSpPr>
            <a:spLocks noGrp="1"/>
          </p:cNvSpPr>
          <p:nvPr>
            <p:ph type="sldNum" sz="quarter" idx="12"/>
          </p:nvPr>
        </p:nvSpPr>
        <p:spPr/>
        <p:txBody>
          <a:bodyPr/>
          <a:lstStyle/>
          <a:p>
            <a:pPr>
              <a:defRPr/>
            </a:pPr>
            <a:fld id="{F32A8F38-55E9-4DDF-A3DB-FA222C4DCB70}" type="slidenum">
              <a:rPr lang="ru-RU" smtClean="0"/>
              <a:pPr>
                <a:defRPr/>
              </a:pPr>
              <a:t>20</a:t>
            </a:fld>
            <a:endParaRPr lang="ru-RU"/>
          </a:p>
        </p:txBody>
      </p:sp>
      <p:pic>
        <p:nvPicPr>
          <p:cNvPr id="1026" name="Picture 2" descr="http://nommurestobar.com/imagelib/56bd0f182fbbc.jpg"/>
          <p:cNvPicPr>
            <a:picLocks noChangeAspect="1" noChangeArrowheads="1"/>
          </p:cNvPicPr>
          <p:nvPr/>
        </p:nvPicPr>
        <p:blipFill>
          <a:blip r:embed="rId2"/>
          <a:srcRect/>
          <a:stretch>
            <a:fillRect/>
          </a:stretch>
        </p:blipFill>
        <p:spPr bwMode="auto">
          <a:xfrm>
            <a:off x="-261938" y="0"/>
            <a:ext cx="9405938" cy="7054454"/>
          </a:xfrm>
          <a:prstGeom prst="rect">
            <a:avLst/>
          </a:prstGeom>
          <a:noFill/>
        </p:spPr>
      </p:pic>
    </p:spTree>
  </p:cSld>
  <p:clrMapOvr>
    <a:masterClrMapping/>
  </p:clrMapOvr>
  <p:transition>
    <p:strips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13"/>
          <p:cNvSpPr>
            <a:spLocks noGrp="1"/>
          </p:cNvSpPr>
          <p:nvPr>
            <p:ph type="title"/>
          </p:nvPr>
        </p:nvSpPr>
        <p:spPr/>
        <p:txBody>
          <a:bodyPr/>
          <a:lstStyle/>
          <a:p>
            <a:r>
              <a:rPr lang="ru-RU" b="1" i="1" dirty="0" smtClean="0"/>
              <a:t>Тест «Насколько вы самостоятельны»</a:t>
            </a:r>
            <a:endParaRPr lang="ru-RU" dirty="0"/>
          </a:p>
        </p:txBody>
      </p:sp>
      <p:sp>
        <p:nvSpPr>
          <p:cNvPr id="16387" name="Объект 2"/>
          <p:cNvSpPr>
            <a:spLocks noGrp="1"/>
          </p:cNvSpPr>
          <p:nvPr>
            <p:ph sz="quarter" idx="1"/>
          </p:nvPr>
        </p:nvSpPr>
        <p:spPr/>
        <p:txBody>
          <a:bodyPr/>
          <a:lstStyle/>
          <a:p>
            <a:pPr eaLnBrk="1" hangingPunct="1">
              <a:buNone/>
            </a:pPr>
            <a:endParaRPr lang="en-US" altLang="ru-RU" sz="2400" b="1" i="1" dirty="0" smtClean="0">
              <a:solidFill>
                <a:srgbClr val="660033"/>
              </a:solidFill>
              <a:latin typeface="Arial" charset="0"/>
              <a:cs typeface="Arial" charset="0"/>
            </a:endParaRPr>
          </a:p>
          <a:p>
            <a:pPr eaLnBrk="1" hangingPunct="1"/>
            <a:endParaRPr lang="en-US" altLang="ru-RU" sz="2400" b="1" i="1" dirty="0" smtClean="0">
              <a:solidFill>
                <a:srgbClr val="660033"/>
              </a:solidFill>
              <a:latin typeface="Arial" charset="0"/>
              <a:cs typeface="Arial" charset="0"/>
            </a:endParaRPr>
          </a:p>
          <a:p>
            <a:pPr>
              <a:buNone/>
            </a:pPr>
            <a:r>
              <a:rPr lang="ru-RU" sz="2400" b="1" i="1" dirty="0" smtClean="0"/>
              <a:t> </a:t>
            </a:r>
            <a:r>
              <a:rPr lang="ru-RU" sz="1800" b="1" i="1" dirty="0" smtClean="0"/>
              <a:t>4.а) 7б    5.а) 7Б</a:t>
            </a:r>
          </a:p>
          <a:p>
            <a:pPr>
              <a:buNone/>
            </a:pPr>
            <a:r>
              <a:rPr lang="ru-RU" sz="1800" b="1" i="1" dirty="0" smtClean="0"/>
              <a:t>      б) 5б       б) 5б</a:t>
            </a:r>
          </a:p>
          <a:p>
            <a:pPr>
              <a:buNone/>
            </a:pPr>
            <a:r>
              <a:rPr lang="ru-RU" sz="1800" b="1" i="1" dirty="0" smtClean="0"/>
              <a:t>      в) 3б       в) 3б</a:t>
            </a:r>
            <a:endParaRPr lang="ru-RU" sz="2400" dirty="0" smtClean="0"/>
          </a:p>
          <a:p>
            <a:pPr eaLnBrk="1" hangingPunct="1"/>
            <a:endParaRPr lang="en-US" altLang="ru-RU" sz="3600" b="1" i="1" dirty="0" smtClean="0">
              <a:solidFill>
                <a:srgbClr val="660033"/>
              </a:solidFill>
              <a:latin typeface="Arial" charset="0"/>
              <a:cs typeface="Arial" charset="0"/>
            </a:endParaRPr>
          </a:p>
          <a:p>
            <a:pPr eaLnBrk="1" hangingPunct="1"/>
            <a:endParaRPr lang="en-US" altLang="ru-RU" sz="2400" b="1" i="1" dirty="0" smtClean="0">
              <a:solidFill>
                <a:srgbClr val="660033"/>
              </a:solidFill>
              <a:latin typeface="Arial" charset="0"/>
              <a:cs typeface="Arial" charset="0"/>
            </a:endParaRPr>
          </a:p>
          <a:p>
            <a:pPr eaLnBrk="1" hangingPunct="1"/>
            <a:endParaRPr lang="en-US" altLang="ru-RU" sz="2400" b="1" i="1" dirty="0" smtClean="0">
              <a:solidFill>
                <a:srgbClr val="660033"/>
              </a:solidFill>
              <a:latin typeface="Arial" charset="0"/>
              <a:cs typeface="Arial" charset="0"/>
            </a:endParaRPr>
          </a:p>
        </p:txBody>
      </p:sp>
      <p:sp>
        <p:nvSpPr>
          <p:cNvPr id="3" name="Номер слайда 2"/>
          <p:cNvSpPr>
            <a:spLocks noGrp="1"/>
          </p:cNvSpPr>
          <p:nvPr>
            <p:ph type="sldNum" sz="quarter" idx="12"/>
          </p:nvPr>
        </p:nvSpPr>
        <p:spPr/>
        <p:txBody>
          <a:bodyPr/>
          <a:lstStyle/>
          <a:p>
            <a:pPr>
              <a:defRPr/>
            </a:pPr>
            <a:fld id="{8256F1FD-8267-4888-9FDA-1AB557831070}" type="slidenum">
              <a:rPr lang="ru-RU" smtClean="0"/>
              <a:pPr>
                <a:defRPr/>
              </a:pPr>
              <a:t>3</a:t>
            </a:fld>
            <a:endParaRPr lang="ru-RU"/>
          </a:p>
        </p:txBody>
      </p:sp>
      <p:pic>
        <p:nvPicPr>
          <p:cNvPr id="16388"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897563" y="2574925"/>
            <a:ext cx="2279650" cy="1709738"/>
          </a:xfrm>
          <a:prstGeom prst="rect">
            <a:avLst/>
          </a:prstGeom>
          <a:noFill/>
          <a:ln w="9525">
            <a:noFill/>
            <a:miter lim="800000"/>
            <a:headEnd/>
            <a:tailEnd/>
          </a:ln>
        </p:spPr>
      </p:pic>
      <p:pic>
        <p:nvPicPr>
          <p:cNvPr id="16389" name="Picture 3"/>
          <p:cNvPicPr>
            <a:picLocks noChangeAspect="1" noChangeArrowheads="1"/>
          </p:cNvPicPr>
          <p:nvPr/>
        </p:nvPicPr>
        <p:blipFill>
          <a:blip r:embed="rId3">
            <a:clrChange>
              <a:clrFrom>
                <a:srgbClr val="000000"/>
              </a:clrFrom>
              <a:clrTo>
                <a:srgbClr val="000000">
                  <a:alpha val="0"/>
                </a:srgbClr>
              </a:clrTo>
            </a:clrChange>
          </a:blip>
          <a:srcRect/>
          <a:stretch>
            <a:fillRect/>
          </a:stretch>
        </p:blipFill>
        <p:spPr bwMode="auto">
          <a:xfrm>
            <a:off x="4011613" y="1462088"/>
            <a:ext cx="1873250" cy="1535112"/>
          </a:xfrm>
          <a:prstGeom prst="rect">
            <a:avLst/>
          </a:prstGeom>
          <a:noFill/>
          <a:ln w="9525">
            <a:noFill/>
            <a:miter lim="800000"/>
            <a:headEnd/>
            <a:tailEnd/>
          </a:ln>
        </p:spPr>
      </p:pic>
      <p:pic>
        <p:nvPicPr>
          <p:cNvPr id="16390"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564188" y="4827588"/>
            <a:ext cx="2613025" cy="1438275"/>
          </a:xfrm>
          <a:prstGeom prst="rect">
            <a:avLst/>
          </a:prstGeom>
          <a:noFill/>
          <a:ln w="9525">
            <a:noFill/>
            <a:miter lim="800000"/>
            <a:headEnd/>
            <a:tailEnd/>
          </a:ln>
        </p:spPr>
      </p:pic>
      <p:sp>
        <p:nvSpPr>
          <p:cNvPr id="16392" name="TextBox 4"/>
          <p:cNvSpPr txBox="1">
            <a:spLocks noChangeArrowheads="1"/>
          </p:cNvSpPr>
          <p:nvPr/>
        </p:nvSpPr>
        <p:spPr bwMode="auto">
          <a:xfrm>
            <a:off x="1908175" y="6383338"/>
            <a:ext cx="184150" cy="369887"/>
          </a:xfrm>
          <a:prstGeom prst="rect">
            <a:avLst/>
          </a:prstGeom>
          <a:noFill/>
          <a:ln w="9525">
            <a:noFill/>
            <a:miter lim="800000"/>
            <a:headEnd/>
            <a:tailEnd/>
          </a:ln>
        </p:spPr>
        <p:txBody>
          <a:bodyPr wrap="none">
            <a:spAutoFit/>
          </a:bodyPr>
          <a:lstStyle/>
          <a:p>
            <a:endParaRPr lang="ru-RU" altLang="ru-RU"/>
          </a:p>
        </p:txBody>
      </p:sp>
      <p:sp>
        <p:nvSpPr>
          <p:cNvPr id="16393" name="TextBox 5"/>
          <p:cNvSpPr txBox="1">
            <a:spLocks noChangeArrowheads="1"/>
          </p:cNvSpPr>
          <p:nvPr/>
        </p:nvSpPr>
        <p:spPr bwMode="auto">
          <a:xfrm>
            <a:off x="4571999" y="3786189"/>
            <a:ext cx="193675" cy="369332"/>
          </a:xfrm>
          <a:prstGeom prst="rect">
            <a:avLst/>
          </a:prstGeom>
          <a:noFill/>
          <a:ln w="9525">
            <a:noFill/>
            <a:miter lim="800000"/>
            <a:headEnd/>
            <a:tailEnd/>
          </a:ln>
        </p:spPr>
        <p:txBody>
          <a:bodyPr wrap="square">
            <a:spAutoFit/>
          </a:bodyPr>
          <a:lstStyle/>
          <a:p>
            <a:endParaRPr lang="ru-RU" altLang="ru-RU"/>
          </a:p>
        </p:txBody>
      </p:sp>
      <p:pic>
        <p:nvPicPr>
          <p:cNvPr id="16397" name="Picture 13" descr="C:\Users\Анатолий\Pictures\600938839.gif"/>
          <p:cNvPicPr>
            <a:picLocks noChangeAspect="1" noChangeArrowheads="1" noCrop="1"/>
          </p:cNvPicPr>
          <p:nvPr/>
        </p:nvPicPr>
        <p:blipFill>
          <a:blip r:embed="rId5"/>
          <a:srcRect/>
          <a:stretch>
            <a:fillRect/>
          </a:stretch>
        </p:blipFill>
        <p:spPr bwMode="auto">
          <a:xfrm>
            <a:off x="7235825" y="176213"/>
            <a:ext cx="1028700" cy="1285875"/>
          </a:xfrm>
          <a:prstGeom prst="rect">
            <a:avLst/>
          </a:prstGeom>
          <a:noFill/>
          <a:ln w="9525">
            <a:noFill/>
            <a:miter lim="800000"/>
            <a:headEnd/>
            <a:tailEnd/>
          </a:ln>
        </p:spPr>
      </p:pic>
      <p:sp>
        <p:nvSpPr>
          <p:cNvPr id="11" name="Прямоугольник 10"/>
          <p:cNvSpPr/>
          <p:nvPr/>
        </p:nvSpPr>
        <p:spPr>
          <a:xfrm>
            <a:off x="0" y="1500174"/>
            <a:ext cx="4572000" cy="369332"/>
          </a:xfrm>
          <a:prstGeom prst="rect">
            <a:avLst/>
          </a:prstGeom>
        </p:spPr>
        <p:txBody>
          <a:bodyPr>
            <a:spAutoFit/>
          </a:bodyPr>
          <a:lstStyle/>
          <a:p>
            <a:r>
              <a:rPr lang="ru-RU" b="1" i="1" dirty="0" smtClean="0"/>
              <a:t> </a:t>
            </a:r>
            <a:endParaRPr lang="ru-RU" dirty="0"/>
          </a:p>
        </p:txBody>
      </p:sp>
      <p:sp>
        <p:nvSpPr>
          <p:cNvPr id="12" name="Прямоугольник 11"/>
          <p:cNvSpPr/>
          <p:nvPr/>
        </p:nvSpPr>
        <p:spPr>
          <a:xfrm>
            <a:off x="214282" y="1428736"/>
            <a:ext cx="3714776" cy="923330"/>
          </a:xfrm>
          <a:prstGeom prst="rect">
            <a:avLst/>
          </a:prstGeom>
        </p:spPr>
        <p:txBody>
          <a:bodyPr wrap="square">
            <a:spAutoFit/>
          </a:bodyPr>
          <a:lstStyle/>
          <a:p>
            <a:r>
              <a:rPr lang="ru-RU" b="1" i="1" dirty="0" smtClean="0"/>
              <a:t>  1.а) 7 б    2.а) 7б     3.а) 7б</a:t>
            </a:r>
          </a:p>
          <a:p>
            <a:r>
              <a:rPr lang="ru-RU" b="1" i="1" dirty="0" smtClean="0"/>
              <a:t>     б) 5 б      </a:t>
            </a:r>
            <a:r>
              <a:rPr lang="ru-RU" b="1" i="1" dirty="0" err="1" smtClean="0"/>
              <a:t>б</a:t>
            </a:r>
            <a:r>
              <a:rPr lang="ru-RU" b="1" i="1" dirty="0" smtClean="0"/>
              <a:t>) 5б         б) 5б</a:t>
            </a:r>
          </a:p>
          <a:p>
            <a:r>
              <a:rPr lang="ru-RU" b="1" i="1" dirty="0" smtClean="0"/>
              <a:t>     в) 3 б      в) 3б         в) 3б</a:t>
            </a:r>
            <a:endParaRPr lang="ru-RU" dirty="0"/>
          </a:p>
        </p:txBody>
      </p:sp>
    </p:spTree>
  </p:cSld>
  <p:clrMapOvr>
    <a:masterClrMapping/>
  </p:clrMapOvr>
  <p:transition>
    <p:strips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0"/>
            <a:ext cx="8534400" cy="758825"/>
          </a:xfrm>
        </p:spPr>
        <p:txBody>
          <a:bodyPr/>
          <a:lstStyle/>
          <a:p>
            <a:r>
              <a:rPr lang="ru-RU" dirty="0" smtClean="0"/>
              <a:t>П.А.Федотов «</a:t>
            </a:r>
            <a:r>
              <a:rPr lang="ru-RU" smtClean="0"/>
              <a:t>Свежий </a:t>
            </a:r>
            <a:r>
              <a:rPr lang="ru-RU" smtClean="0"/>
              <a:t>кавалер</a:t>
            </a:r>
            <a:r>
              <a:rPr lang="ru-RU" dirty="0" smtClean="0"/>
              <a:t>»</a:t>
            </a:r>
            <a:endParaRPr lang="ru-RU" dirty="0"/>
          </a:p>
        </p:txBody>
      </p:sp>
      <p:pic>
        <p:nvPicPr>
          <p:cNvPr id="5" name="Содержимое 4" descr="svezhiy kavaler.jpg"/>
          <p:cNvPicPr>
            <a:picLocks noGrp="1" noChangeAspect="1"/>
          </p:cNvPicPr>
          <p:nvPr>
            <p:ph sz="quarter" idx="1"/>
          </p:nvPr>
        </p:nvPicPr>
        <p:blipFill>
          <a:blip r:embed="rId2"/>
          <a:srcRect l="21099" t="-591" r="21609"/>
          <a:stretch>
            <a:fillRect/>
          </a:stretch>
        </p:blipFill>
        <p:spPr>
          <a:xfrm>
            <a:off x="1928794" y="749253"/>
            <a:ext cx="5072098" cy="5936892"/>
          </a:xfrm>
        </p:spPr>
      </p:pic>
      <p:sp>
        <p:nvSpPr>
          <p:cNvPr id="4" name="Номер слайда 3"/>
          <p:cNvSpPr>
            <a:spLocks noGrp="1"/>
          </p:cNvSpPr>
          <p:nvPr>
            <p:ph type="sldNum" sz="quarter" idx="12"/>
          </p:nvPr>
        </p:nvSpPr>
        <p:spPr/>
        <p:txBody>
          <a:bodyPr/>
          <a:lstStyle/>
          <a:p>
            <a:pPr>
              <a:defRPr/>
            </a:pPr>
            <a:fld id="{F32A8F38-55E9-4DDF-A3DB-FA222C4DCB70}" type="slidenum">
              <a:rPr lang="ru-RU" smtClean="0"/>
              <a:pPr>
                <a:defRPr/>
              </a:pPr>
              <a:t>4</a:t>
            </a:fld>
            <a:endParaRPr lang="ru-RU"/>
          </a:p>
        </p:txBody>
      </p:sp>
    </p:spTree>
  </p:cSld>
  <p:clrMapOvr>
    <a:masterClrMapping/>
  </p:clrMapOvr>
  <p:transition>
    <p:strips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357298"/>
            <a:ext cx="8534400" cy="3414714"/>
          </a:xfrm>
        </p:spPr>
        <p:txBody>
          <a:bodyPr/>
          <a:lstStyle/>
          <a:p>
            <a:r>
              <a:rPr lang="ru-RU" dirty="0" smtClean="0"/>
              <a:t>Инфантилизм- (от лат. </a:t>
            </a:r>
            <a:r>
              <a:rPr lang="ru-RU" dirty="0" err="1" smtClean="0"/>
              <a:t>infantilis</a:t>
            </a:r>
            <a:r>
              <a:rPr lang="ru-RU" dirty="0" smtClean="0"/>
              <a:t> — детский) — незрелость в развитии, сохранение в поведении или физическом облике черт, присущих предшествующим возрастным этапам.</a:t>
            </a:r>
            <a:endParaRPr lang="ru-RU" dirty="0"/>
          </a:p>
        </p:txBody>
      </p:sp>
      <p:sp>
        <p:nvSpPr>
          <p:cNvPr id="3" name="Содержимое 2"/>
          <p:cNvSpPr>
            <a:spLocks noGrp="1"/>
          </p:cNvSpPr>
          <p:nvPr>
            <p:ph sz="quarter" idx="1"/>
          </p:nvPr>
        </p:nvSpPr>
        <p:spPr>
          <a:xfrm>
            <a:off x="357158" y="1428736"/>
            <a:ext cx="8503920" cy="4572000"/>
          </a:xfrm>
        </p:spPr>
        <p:txBody>
          <a:bodyPr/>
          <a:lstStyle/>
          <a:p>
            <a:pPr>
              <a:buNone/>
            </a:pPr>
            <a:endParaRPr lang="ru-RU" dirty="0"/>
          </a:p>
        </p:txBody>
      </p:sp>
      <p:sp>
        <p:nvSpPr>
          <p:cNvPr id="4" name="Номер слайда 3"/>
          <p:cNvSpPr>
            <a:spLocks noGrp="1"/>
          </p:cNvSpPr>
          <p:nvPr>
            <p:ph type="sldNum" sz="quarter" idx="12"/>
          </p:nvPr>
        </p:nvSpPr>
        <p:spPr/>
        <p:txBody>
          <a:bodyPr/>
          <a:lstStyle/>
          <a:p>
            <a:pPr>
              <a:defRPr/>
            </a:pPr>
            <a:fld id="{F32A8F38-55E9-4DDF-A3DB-FA222C4DCB70}" type="slidenum">
              <a:rPr lang="ru-RU" smtClean="0"/>
              <a:pPr>
                <a:defRPr/>
              </a:pPr>
              <a:t>5</a:t>
            </a:fld>
            <a:endParaRPr lang="ru-RU"/>
          </a:p>
        </p:txBody>
      </p:sp>
    </p:spTree>
  </p:cSld>
  <p:clrMapOvr>
    <a:masterClrMapping/>
  </p:clrMapOvr>
  <p:transition>
    <p:strips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a:xfrm>
            <a:off x="0" y="5429264"/>
            <a:ext cx="8534400" cy="758825"/>
          </a:xfrm>
        </p:spPr>
        <p:txBody>
          <a:bodyPr/>
          <a:lstStyle/>
          <a:p>
            <a:pPr eaLnBrk="1" hangingPunct="1"/>
            <a:r>
              <a:rPr lang="ru-RU" sz="3200" dirty="0" smtClean="0">
                <a:solidFill>
                  <a:srgbClr val="00B050"/>
                </a:solidFill>
              </a:rPr>
              <a:t>Инфантильным человеком называют тех кто не желает принимать решения., нежелание нести ответственность. </a:t>
            </a:r>
            <a:br>
              <a:rPr lang="ru-RU" sz="3200" dirty="0" smtClean="0">
                <a:solidFill>
                  <a:srgbClr val="00B050"/>
                </a:solidFill>
              </a:rPr>
            </a:br>
            <a:r>
              <a:rPr lang="ru-RU" sz="3200" dirty="0" smtClean="0">
                <a:solidFill>
                  <a:srgbClr val="00B050"/>
                </a:solidFill>
              </a:rPr>
              <a:t>Человек инфантильный, скорее всего, не будет делать того, чего ему делать не хочется. Поэтому проблемы он видит, но, будет пытаться уклониться от решения тех, которые ему представляются слишком сложными </a:t>
            </a:r>
            <a:r>
              <a:rPr lang="ru-RU" sz="3200" dirty="0" smtClean="0"/>
              <a:t/>
            </a:r>
            <a:br>
              <a:rPr lang="ru-RU" sz="3200" dirty="0" smtClean="0"/>
            </a:br>
            <a:endParaRPr lang="ru-RU" altLang="ru-RU" sz="3200" b="1" dirty="0" smtClean="0">
              <a:solidFill>
                <a:srgbClr val="993300"/>
              </a:solidFill>
              <a:latin typeface="Arial" charset="0"/>
              <a:cs typeface="Arial" charset="0"/>
            </a:endParaRPr>
          </a:p>
        </p:txBody>
      </p:sp>
      <p:sp>
        <p:nvSpPr>
          <p:cNvPr id="3" name="Объект 2"/>
          <p:cNvSpPr>
            <a:spLocks noGrp="1"/>
          </p:cNvSpPr>
          <p:nvPr>
            <p:ph sz="quarter" idx="1"/>
          </p:nvPr>
        </p:nvSpPr>
        <p:spPr>
          <a:xfrm>
            <a:off x="179388" y="1376363"/>
            <a:ext cx="8504237" cy="5481637"/>
          </a:xfrm>
        </p:spPr>
        <p:txBody>
          <a:bodyPr/>
          <a:lstStyle/>
          <a:p>
            <a:pPr marL="0" indent="0" eaLnBrk="1" hangingPunct="1">
              <a:buFont typeface="Wingdings 2" pitchFamily="18" charset="2"/>
              <a:buNone/>
              <a:defRPr/>
            </a:pPr>
            <a:endParaRPr lang="ru-RU" sz="2400" b="1" dirty="0">
              <a:solidFill>
                <a:srgbClr val="660033"/>
              </a:solidFill>
              <a:latin typeface="Arial" panose="020B0604020202020204" pitchFamily="34" charset="0"/>
              <a:cs typeface="Arial" panose="020B0604020202020204" pitchFamily="34" charset="0"/>
            </a:endParaRPr>
          </a:p>
        </p:txBody>
      </p:sp>
      <p:pic>
        <p:nvPicPr>
          <p:cNvPr id="20484" name="Picture 2"/>
          <p:cNvPicPr>
            <a:picLocks noChangeAspect="1" noChangeArrowheads="1"/>
          </p:cNvPicPr>
          <p:nvPr/>
        </p:nvPicPr>
        <p:blipFill>
          <a:blip r:embed="rId2">
            <a:clrChange>
              <a:clrFrom>
                <a:srgbClr val="000000"/>
              </a:clrFrom>
              <a:clrTo>
                <a:srgbClr val="000000">
                  <a:alpha val="0"/>
                </a:srgbClr>
              </a:clrTo>
            </a:clrChange>
          </a:blip>
          <a:srcRect/>
          <a:stretch>
            <a:fillRect/>
          </a:stretch>
        </p:blipFill>
        <p:spPr bwMode="auto">
          <a:xfrm>
            <a:off x="7462838" y="4005263"/>
            <a:ext cx="1492250" cy="2255837"/>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pPr>
              <a:defRPr/>
            </a:pPr>
            <a:fld id="{A201144E-80D8-4ACB-B7AE-6FE21437A2D5}" type="slidenum">
              <a:rPr lang="ru-RU" smtClean="0"/>
              <a:pPr>
                <a:defRPr/>
              </a:pPr>
              <a:t>6</a:t>
            </a:fld>
            <a:endParaRPr lang="ru-RU"/>
          </a:p>
        </p:txBody>
      </p:sp>
      <p:pic>
        <p:nvPicPr>
          <p:cNvPr id="20490" name="Picture 10" descr="C:\Users\Анатолий\Pictures\600938839.gif"/>
          <p:cNvPicPr>
            <a:picLocks noChangeAspect="1" noChangeArrowheads="1" noCrop="1"/>
          </p:cNvPicPr>
          <p:nvPr/>
        </p:nvPicPr>
        <p:blipFill>
          <a:blip r:embed="rId3"/>
          <a:srcRect/>
          <a:stretch>
            <a:fillRect/>
          </a:stretch>
        </p:blipFill>
        <p:spPr bwMode="auto">
          <a:xfrm>
            <a:off x="6948488" y="188913"/>
            <a:ext cx="1028700" cy="1285875"/>
          </a:xfrm>
          <a:prstGeom prst="rect">
            <a:avLst/>
          </a:prstGeom>
          <a:noFill/>
          <a:ln w="9525">
            <a:noFill/>
            <a:miter lim="800000"/>
            <a:headEnd/>
            <a:tailEnd/>
          </a:ln>
        </p:spPr>
      </p:pic>
    </p:spTree>
  </p:cSld>
  <p:clrMapOvr>
    <a:masterClrMapping/>
  </p:clrMapOvr>
  <p:transition>
    <p:strips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Какую роль играет дружба в  твое жизни?</a:t>
            </a:r>
            <a:endParaRPr lang="ru-RU" dirty="0"/>
          </a:p>
        </p:txBody>
      </p:sp>
      <p:sp>
        <p:nvSpPr>
          <p:cNvPr id="3" name="Содержимое 2"/>
          <p:cNvSpPr>
            <a:spLocks noGrp="1"/>
          </p:cNvSpPr>
          <p:nvPr>
            <p:ph sz="quarter" idx="1"/>
          </p:nvPr>
        </p:nvSpPr>
        <p:spPr/>
        <p:txBody>
          <a:bodyPr/>
          <a:lstStyle/>
          <a:p>
            <a:r>
              <a:rPr lang="ru-RU" dirty="0" smtClean="0"/>
              <a:t>Предложи своё толкование понятия «Дружба»?</a:t>
            </a:r>
          </a:p>
          <a:p>
            <a:r>
              <a:rPr lang="ru-RU" dirty="0" smtClean="0"/>
              <a:t>Назови основные черты характера настоящего друга.</a:t>
            </a:r>
          </a:p>
          <a:p>
            <a:r>
              <a:rPr lang="ru-RU" dirty="0" smtClean="0"/>
              <a:t>Придумай ситуацию, в которой проявляется настоящая дружба.</a:t>
            </a:r>
          </a:p>
          <a:p>
            <a:r>
              <a:rPr lang="ru-RU" dirty="0" smtClean="0"/>
              <a:t>Почему дружба иногда бывает ложной.</a:t>
            </a:r>
          </a:p>
          <a:p>
            <a:r>
              <a:rPr lang="ru-RU" dirty="0" smtClean="0"/>
              <a:t>Объясни почему необходимо развивать в себе умения дружить, считаться с другом.</a:t>
            </a:r>
          </a:p>
          <a:p>
            <a:r>
              <a:rPr lang="ru-RU" dirty="0" smtClean="0"/>
              <a:t>Поделись своими мыслями о пользе дружбы.</a:t>
            </a:r>
            <a:endParaRPr lang="ru-RU" dirty="0"/>
          </a:p>
        </p:txBody>
      </p:sp>
      <p:sp>
        <p:nvSpPr>
          <p:cNvPr id="4" name="Номер слайда 3"/>
          <p:cNvSpPr>
            <a:spLocks noGrp="1"/>
          </p:cNvSpPr>
          <p:nvPr>
            <p:ph type="sldNum" sz="quarter" idx="12"/>
          </p:nvPr>
        </p:nvSpPr>
        <p:spPr/>
        <p:txBody>
          <a:bodyPr/>
          <a:lstStyle/>
          <a:p>
            <a:pPr>
              <a:defRPr/>
            </a:pPr>
            <a:fld id="{F32A8F38-55E9-4DDF-A3DB-FA222C4DCB70}" type="slidenum">
              <a:rPr lang="ru-RU" smtClean="0"/>
              <a:pPr>
                <a:defRPr/>
              </a:pPr>
              <a:t>7</a:t>
            </a:fld>
            <a:endParaRPr lang="ru-RU"/>
          </a:p>
        </p:txBody>
      </p:sp>
    </p:spTree>
  </p:cSld>
  <p:clrMapOvr>
    <a:masterClrMapping/>
  </p:clrMapOvr>
  <p:transition>
    <p:strips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Нужны ли сегодня рыцари?</a:t>
            </a:r>
            <a:endParaRPr lang="ru-RU" dirty="0"/>
          </a:p>
        </p:txBody>
      </p:sp>
      <p:sp>
        <p:nvSpPr>
          <p:cNvPr id="3" name="Содержимое 2"/>
          <p:cNvSpPr>
            <a:spLocks noGrp="1"/>
          </p:cNvSpPr>
          <p:nvPr>
            <p:ph sz="quarter" idx="1"/>
          </p:nvPr>
        </p:nvSpPr>
        <p:spPr/>
        <p:txBody>
          <a:bodyPr/>
          <a:lstStyle/>
          <a:p>
            <a:pPr>
              <a:buNone/>
            </a:pPr>
            <a:r>
              <a:rPr lang="ru-RU" sz="3600" dirty="0" smtClean="0">
                <a:solidFill>
                  <a:srgbClr val="00B050"/>
                </a:solidFill>
              </a:rPr>
              <a:t>А кто такие  рыцари?</a:t>
            </a:r>
            <a:endParaRPr lang="ru-RU" sz="3600" dirty="0">
              <a:solidFill>
                <a:srgbClr val="00B050"/>
              </a:solidFill>
            </a:endParaRPr>
          </a:p>
        </p:txBody>
      </p:sp>
      <p:sp>
        <p:nvSpPr>
          <p:cNvPr id="4" name="Номер слайда 3"/>
          <p:cNvSpPr>
            <a:spLocks noGrp="1"/>
          </p:cNvSpPr>
          <p:nvPr>
            <p:ph type="sldNum" sz="quarter" idx="12"/>
          </p:nvPr>
        </p:nvSpPr>
        <p:spPr/>
        <p:txBody>
          <a:bodyPr/>
          <a:lstStyle/>
          <a:p>
            <a:pPr>
              <a:defRPr/>
            </a:pPr>
            <a:fld id="{F32A8F38-55E9-4DDF-A3DB-FA222C4DCB70}" type="slidenum">
              <a:rPr lang="ru-RU" smtClean="0"/>
              <a:pPr>
                <a:defRPr/>
              </a:pPr>
              <a:t>8</a:t>
            </a:fld>
            <a:endParaRPr lang="ru-RU"/>
          </a:p>
        </p:txBody>
      </p:sp>
      <p:sp>
        <p:nvSpPr>
          <p:cNvPr id="5" name="Прямоугольник 4"/>
          <p:cNvSpPr/>
          <p:nvPr/>
        </p:nvSpPr>
        <p:spPr>
          <a:xfrm>
            <a:off x="2938572" y="3244334"/>
            <a:ext cx="2776436" cy="369332"/>
          </a:xfrm>
          <a:prstGeom prst="rect">
            <a:avLst/>
          </a:prstGeom>
        </p:spPr>
        <p:txBody>
          <a:bodyPr wrap="square">
            <a:spAutoFit/>
          </a:bodyPr>
          <a:lstStyle/>
          <a:p>
            <a:endParaRPr lang="ru-RU" dirty="0"/>
          </a:p>
        </p:txBody>
      </p:sp>
      <p:pic>
        <p:nvPicPr>
          <p:cNvPr id="6" name="Picture 5"/>
          <p:cNvPicPr>
            <a:picLocks noChangeAspect="1" noChangeArrowheads="1"/>
          </p:cNvPicPr>
          <p:nvPr/>
        </p:nvPicPr>
        <p:blipFill>
          <a:blip r:embed="rId2"/>
          <a:srcRect/>
          <a:stretch>
            <a:fillRect/>
          </a:stretch>
        </p:blipFill>
        <p:spPr bwMode="auto">
          <a:xfrm>
            <a:off x="2285984" y="2214554"/>
            <a:ext cx="4965703" cy="4064247"/>
          </a:xfrm>
          <a:prstGeom prst="rect">
            <a:avLst/>
          </a:prstGeom>
          <a:noFill/>
          <a:ln w="9525">
            <a:noFill/>
            <a:miter lim="800000"/>
            <a:headEnd/>
            <a:tailEnd/>
          </a:ln>
          <a:effectLst/>
        </p:spPr>
      </p:pic>
    </p:spTree>
  </p:cSld>
  <p:clrMapOvr>
    <a:masterClrMapping/>
  </p:clrMapOvr>
  <p:transition>
    <p:strips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Рыцарские турниры</a:t>
            </a:r>
            <a:endParaRPr lang="ru-RU" dirty="0"/>
          </a:p>
        </p:txBody>
      </p:sp>
      <p:sp>
        <p:nvSpPr>
          <p:cNvPr id="4" name="Номер слайда 3"/>
          <p:cNvSpPr>
            <a:spLocks noGrp="1"/>
          </p:cNvSpPr>
          <p:nvPr>
            <p:ph type="sldNum" sz="quarter" idx="12"/>
          </p:nvPr>
        </p:nvSpPr>
        <p:spPr/>
        <p:txBody>
          <a:bodyPr/>
          <a:lstStyle/>
          <a:p>
            <a:pPr>
              <a:defRPr/>
            </a:pPr>
            <a:fld id="{F32A8F38-55E9-4DDF-A3DB-FA222C4DCB70}" type="slidenum">
              <a:rPr lang="ru-RU" smtClean="0"/>
              <a:pPr>
                <a:defRPr/>
              </a:pPr>
              <a:t>9</a:t>
            </a:fld>
            <a:endParaRPr lang="ru-RU"/>
          </a:p>
        </p:txBody>
      </p:sp>
      <p:pic>
        <p:nvPicPr>
          <p:cNvPr id="5" name="Picture 3"/>
          <p:cNvPicPr>
            <a:picLocks noGrp="1" noChangeAspect="1" noChangeArrowheads="1"/>
          </p:cNvPicPr>
          <p:nvPr>
            <p:ph sz="quarter" idx="1"/>
          </p:nvPr>
        </p:nvPicPr>
        <p:blipFill>
          <a:blip r:embed="rId2"/>
          <a:srcRect/>
          <a:stretch>
            <a:fillRect/>
          </a:stretch>
        </p:blipFill>
        <p:spPr>
          <a:xfrm>
            <a:off x="785786" y="1357298"/>
            <a:ext cx="7286676" cy="4838353"/>
          </a:xfrm>
        </p:spPr>
      </p:pic>
    </p:spTree>
  </p:cSld>
  <p:clrMapOvr>
    <a:masterClrMapping/>
  </p:clrMapOvr>
  <p:transition>
    <p:strips dir="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2069</TotalTime>
  <Words>296</Words>
  <Application>Microsoft Office PowerPoint</Application>
  <PresentationFormat>Экран (4:3)</PresentationFormat>
  <Paragraphs>56</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Официальная</vt:lpstr>
      <vt:lpstr>Самостоятельность-показатель взрослости. </vt:lpstr>
      <vt:lpstr>Слайд 2</vt:lpstr>
      <vt:lpstr>Тест «Насколько вы самостоятельны»</vt:lpstr>
      <vt:lpstr>П.А.Федотов «Свежий кавалер»</vt:lpstr>
      <vt:lpstr>Инфантилизм- (от лат. infantilis — детский) — незрелость в развитии, сохранение в поведении или физическом облике черт, присущих предшествующим возрастным этапам.</vt:lpstr>
      <vt:lpstr>Инфантильным человеком называют тех кто не желает принимать решения., нежелание нести ответственность.  Человек инфантильный, скорее всего, не будет делать того, чего ему делать не хочется. Поэтому проблемы он видит, но, будет пытаться уклониться от решения тех, которые ему представляются слишком сложными  </vt:lpstr>
      <vt:lpstr> Какую роль играет дружба в  твое жизни?</vt:lpstr>
      <vt:lpstr>Нужны ли сегодня рыцари?</vt:lpstr>
      <vt:lpstr>Рыцарские турниры</vt:lpstr>
      <vt:lpstr>Любовь к Родине  Рыцарь должен защищать своё Отечество, не жалея для него и самой жизни  </vt:lpstr>
      <vt:lpstr>Мужество и отвага</vt:lpstr>
      <vt:lpstr>не обнажать меч перед безоружным  </vt:lpstr>
      <vt:lpstr>Защита слабых</vt:lpstr>
      <vt:lpstr>Слайд 14</vt:lpstr>
      <vt:lpstr>Слайд 15</vt:lpstr>
      <vt:lpstr>рыцарь должен быть щедрым  </vt:lpstr>
      <vt:lpstr>галантное отношение к дамам  </vt:lpstr>
      <vt:lpstr>Слайд 18</vt:lpstr>
      <vt:lpstr>Слайд 19</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Imperativ</dc:title>
  <dc:creator>Игорь</dc:creator>
  <cp:lastModifiedBy>история</cp:lastModifiedBy>
  <cp:revision>200</cp:revision>
  <dcterms:created xsi:type="dcterms:W3CDTF">2009-02-22T16:22:02Z</dcterms:created>
  <dcterms:modified xsi:type="dcterms:W3CDTF">2016-10-04T07:11:40Z</dcterms:modified>
</cp:coreProperties>
</file>