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70" r:id="rId6"/>
    <p:sldId id="271" r:id="rId7"/>
    <p:sldId id="274" r:id="rId8"/>
    <p:sldId id="277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8" r:id="rId20"/>
    <p:sldId id="279" r:id="rId21"/>
    <p:sldId id="280" r:id="rId22"/>
    <p:sldId id="281" r:id="rId23"/>
    <p:sldId id="282" r:id="rId24"/>
    <p:sldId id="276" r:id="rId25"/>
    <p:sldId id="273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9D6C-EFC3-4089-AF19-069A8D468C9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F513B-AD8A-425D-A511-1007C24B6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13B-AD8A-425D-A511-1007C24B6C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7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AD8A11-A25A-42D6-80C9-0EF90F21A04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D627F8-61B3-4B0F-9879-096FE0DB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7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458200" cy="3143271"/>
          </a:xfrm>
        </p:spPr>
        <p:txBody>
          <a:bodyPr>
            <a:noAutofit/>
          </a:bodyPr>
          <a:lstStyle/>
          <a:p>
            <a:r>
              <a:rPr lang="ru-RU" sz="9600" dirty="0" smtClean="0"/>
              <a:t>Защитники родины</a:t>
            </a:r>
            <a:endParaRPr lang="ru-RU" sz="9600" dirty="0"/>
          </a:p>
        </p:txBody>
      </p:sp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Муравьев Евгений</a:t>
            </a:r>
            <a:endParaRPr lang="ru-RU" dirty="0"/>
          </a:p>
        </p:txBody>
      </p:sp>
      <p:pic>
        <p:nvPicPr>
          <p:cNvPr id="3074" name="Picture 2" descr="E:\23 февраля\муравье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00108"/>
            <a:ext cx="4071966" cy="54522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Чудов</a:t>
            </a:r>
            <a:r>
              <a:rPr lang="ru-RU" dirty="0" smtClean="0"/>
              <a:t> Александр</a:t>
            </a:r>
            <a:endParaRPr lang="ru-RU" dirty="0"/>
          </a:p>
        </p:txBody>
      </p:sp>
      <p:pic>
        <p:nvPicPr>
          <p:cNvPr id="4098" name="Picture 2" descr="E:\23 февраля\DSC_06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3714776" cy="5429288"/>
          </a:xfrm>
          <a:prstGeom prst="rect">
            <a:avLst/>
          </a:prstGeom>
          <a:noFill/>
        </p:spPr>
      </p:pic>
      <p:pic>
        <p:nvPicPr>
          <p:cNvPr id="4099" name="Picture 3" descr="E:\23 февраля\DSC_0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142984"/>
            <a:ext cx="3624187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Токарев Александр</a:t>
            </a:r>
            <a:endParaRPr lang="ru-RU" dirty="0"/>
          </a:p>
        </p:txBody>
      </p:sp>
      <p:pic>
        <p:nvPicPr>
          <p:cNvPr id="1027" name="Picture 3" descr="E:\23 февраля\y_b80e9f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42984"/>
            <a:ext cx="5000660" cy="53340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Плахин</a:t>
            </a:r>
            <a:r>
              <a:rPr lang="ru-RU" dirty="0" smtClean="0"/>
              <a:t> Дмитрий</a:t>
            </a:r>
            <a:endParaRPr lang="ru-RU" dirty="0"/>
          </a:p>
        </p:txBody>
      </p:sp>
      <p:pic>
        <p:nvPicPr>
          <p:cNvPr id="6148" name="Picture 4" descr="E:\23 февраля\плах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142984"/>
            <a:ext cx="464347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23 февраля\y_ad6b97c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714380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Дарюшкин</a:t>
            </a:r>
            <a:r>
              <a:rPr lang="ru-RU" dirty="0" smtClean="0"/>
              <a:t> Евгений </a:t>
            </a:r>
            <a:endParaRPr lang="ru-RU" dirty="0"/>
          </a:p>
        </p:txBody>
      </p:sp>
      <p:pic>
        <p:nvPicPr>
          <p:cNvPr id="7170" name="Picture 2" descr="E:\23 февраля\DSC_06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14422"/>
            <a:ext cx="3429024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dirty="0" smtClean="0"/>
              <a:t> Ситников Александр</a:t>
            </a:r>
            <a:endParaRPr lang="ru-RU" dirty="0"/>
          </a:p>
        </p:txBody>
      </p:sp>
      <p:pic>
        <p:nvPicPr>
          <p:cNvPr id="16386" name="Picture 2" descr="E:\23 февраля\DSC_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14422"/>
            <a:ext cx="5500694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Зиничев Максим</a:t>
            </a:r>
            <a:endParaRPr lang="ru-RU" dirty="0"/>
          </a:p>
        </p:txBody>
      </p:sp>
      <p:pic>
        <p:nvPicPr>
          <p:cNvPr id="8194" name="Picture 2" descr="E:\23 февраля\зиниче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442915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Цветков Иван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071547"/>
            <a:ext cx="39624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Афганистан </a:t>
            </a:r>
            <a:endParaRPr lang="ru-RU" sz="5400" dirty="0"/>
          </a:p>
        </p:txBody>
      </p:sp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Они посвятили свою жизнь служению Отечеству</a:t>
            </a:r>
            <a:endParaRPr lang="ru-RU" sz="5400" dirty="0"/>
          </a:p>
        </p:txBody>
      </p:sp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Ермохин Вячеслав </a:t>
            </a:r>
            <a:endParaRPr lang="ru-RU" dirty="0"/>
          </a:p>
        </p:txBody>
      </p:sp>
      <p:pic>
        <p:nvPicPr>
          <p:cNvPr id="15362" name="Picture 2" descr="E:\23 февраля\DSC_06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428628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Данченко Василий</a:t>
            </a:r>
            <a:endParaRPr lang="ru-RU" dirty="0"/>
          </a:p>
        </p:txBody>
      </p:sp>
      <p:pic>
        <p:nvPicPr>
          <p:cNvPr id="18434" name="Picture 2" descr="E:\23 февраля\DSC_06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142984"/>
            <a:ext cx="4572031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Кошульников</a:t>
            </a:r>
            <a:r>
              <a:rPr lang="ru-RU" dirty="0" smtClean="0"/>
              <a:t> Евгений</a:t>
            </a:r>
            <a:endParaRPr lang="ru-RU" dirty="0"/>
          </a:p>
        </p:txBody>
      </p:sp>
      <p:pic>
        <p:nvPicPr>
          <p:cNvPr id="17410" name="Picture 2" descr="E:\23 февраля\DSC_06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142984"/>
            <a:ext cx="3786214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Понизовкин</a:t>
            </a:r>
            <a:r>
              <a:rPr lang="ru-RU" dirty="0" smtClean="0"/>
              <a:t> Виктор</a:t>
            </a:r>
            <a:endParaRPr lang="ru-RU" dirty="0"/>
          </a:p>
        </p:txBody>
      </p:sp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Защитники Отечества </a:t>
            </a:r>
            <a:br>
              <a:rPr lang="ru-RU" sz="6000" dirty="0" smtClean="0"/>
            </a:br>
            <a:r>
              <a:rPr lang="ru-RU" sz="6000" dirty="0" smtClean="0"/>
              <a:t>сегодня</a:t>
            </a:r>
            <a:endParaRPr lang="ru-RU" sz="6000" dirty="0"/>
          </a:p>
        </p:txBody>
      </p:sp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Кокин</a:t>
            </a:r>
            <a:r>
              <a:rPr lang="ru-RU" dirty="0" smtClean="0"/>
              <a:t> Дмитрий</a:t>
            </a:r>
            <a:endParaRPr lang="ru-RU" dirty="0"/>
          </a:p>
        </p:txBody>
      </p:sp>
      <p:pic>
        <p:nvPicPr>
          <p:cNvPr id="12290" name="Picture 2" descr="E:\23 февраля\коки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8143931" cy="48641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Юдин Денис</a:t>
            </a:r>
            <a:endParaRPr lang="ru-RU" dirty="0"/>
          </a:p>
        </p:txBody>
      </p:sp>
      <p:pic>
        <p:nvPicPr>
          <p:cNvPr id="14339" name="Picture 3" descr="E:\23 февраля\юди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14422"/>
            <a:ext cx="3929090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Блохин  Борис Александрович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23 февраля\блохи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85794"/>
            <a:ext cx="4500594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Ботин</a:t>
            </a:r>
            <a:r>
              <a:rPr lang="ru-RU" dirty="0" smtClean="0"/>
              <a:t> Алексей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142984"/>
            <a:ext cx="48577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Вавилов Сергей</a:t>
            </a:r>
            <a:endParaRPr lang="ru-RU" dirty="0"/>
          </a:p>
        </p:txBody>
      </p:sp>
      <p:pic>
        <p:nvPicPr>
          <p:cNvPr id="9218" name="Picture 2" descr="E:\23 февраля\вавило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4857784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Агапов </a:t>
            </a:r>
            <a:r>
              <a:rPr lang="ru-RU" dirty="0" smtClean="0"/>
              <a:t>Александр</a:t>
            </a:r>
            <a:endParaRPr lang="ru-RU" dirty="0"/>
          </a:p>
        </p:txBody>
      </p:sp>
      <p:pic>
        <p:nvPicPr>
          <p:cNvPr id="10242" name="Picture 2" descr="E:\23 февраля\агапо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14422"/>
            <a:ext cx="5357849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Лапшин Денис</a:t>
            </a:r>
            <a:endParaRPr lang="ru-RU" dirty="0"/>
          </a:p>
        </p:txBody>
      </p:sp>
      <p:pic>
        <p:nvPicPr>
          <p:cNvPr id="13315" name="Picture 3" descr="E:\23 февраля\лапши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14422"/>
            <a:ext cx="428628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301148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Горячие точки: </a:t>
            </a:r>
            <a:br>
              <a:rPr lang="ru-RU" sz="5400" dirty="0" smtClean="0"/>
            </a:br>
            <a:r>
              <a:rPr lang="ru-RU" sz="5400" dirty="0" smtClean="0"/>
              <a:t>Кавказ</a:t>
            </a:r>
            <a:endParaRPr lang="ru-RU" sz="5400" dirty="0"/>
          </a:p>
        </p:txBody>
      </p:sp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Самойлов Максим</a:t>
            </a:r>
            <a:endParaRPr lang="ru-RU" dirty="0"/>
          </a:p>
        </p:txBody>
      </p:sp>
      <p:pic>
        <p:nvPicPr>
          <p:cNvPr id="2050" name="Picture 2" descr="E:\23 февраля\DSC_06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1686" y="1071546"/>
            <a:ext cx="4380577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90</Words>
  <Application>Microsoft Office PowerPoint</Application>
  <PresentationFormat>Экран (4:3)</PresentationFormat>
  <Paragraphs>51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Защитники родины</vt:lpstr>
      <vt:lpstr>Они посвятили свою жизнь служению Отечеству</vt:lpstr>
      <vt:lpstr> Блохин  Борис Александрович </vt:lpstr>
      <vt:lpstr>Ботин Алексей</vt:lpstr>
      <vt:lpstr> Вавилов Сергей</vt:lpstr>
      <vt:lpstr>Агапов Александр</vt:lpstr>
      <vt:lpstr>Лапшин Денис</vt:lpstr>
      <vt:lpstr>Горячие точки:  Кавказ</vt:lpstr>
      <vt:lpstr>Самойлов Максим</vt:lpstr>
      <vt:lpstr> Муравьев Евгений</vt:lpstr>
      <vt:lpstr> Чудов Александр</vt:lpstr>
      <vt:lpstr> Токарев Александр</vt:lpstr>
      <vt:lpstr> Плахин Дмитрий</vt:lpstr>
      <vt:lpstr>Слайд 14</vt:lpstr>
      <vt:lpstr> Дарюшкин Евгений </vt:lpstr>
      <vt:lpstr> Ситников Александр</vt:lpstr>
      <vt:lpstr> Зиничев Максим</vt:lpstr>
      <vt:lpstr>Цветков Иван</vt:lpstr>
      <vt:lpstr>Афганистан </vt:lpstr>
      <vt:lpstr>Ермохин Вячеслав </vt:lpstr>
      <vt:lpstr>Данченко Василий</vt:lpstr>
      <vt:lpstr>Кошульников Евгений</vt:lpstr>
      <vt:lpstr>Понизовкин Виктор</vt:lpstr>
      <vt:lpstr>Защитники Отечества  сегодня</vt:lpstr>
      <vt:lpstr>Кокин Дмитрий</vt:lpstr>
      <vt:lpstr>Юдин Денис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Защитники родины</dc:title>
  <dc:creator>Учитель</dc:creator>
  <cp:lastModifiedBy>Лвао</cp:lastModifiedBy>
  <cp:revision>5</cp:revision>
  <dcterms:created xsi:type="dcterms:W3CDTF">2015-02-17T06:31:59Z</dcterms:created>
  <dcterms:modified xsi:type="dcterms:W3CDTF">2015-02-17T08:55:08Z</dcterms:modified>
</cp:coreProperties>
</file>