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8" r:id="rId3"/>
    <p:sldId id="279" r:id="rId4"/>
    <p:sldId id="280" r:id="rId5"/>
    <p:sldId id="284" r:id="rId6"/>
    <p:sldId id="259" r:id="rId7"/>
    <p:sldId id="260" r:id="rId8"/>
    <p:sldId id="294" r:id="rId9"/>
    <p:sldId id="264" r:id="rId10"/>
    <p:sldId id="285" r:id="rId11"/>
    <p:sldId id="295" r:id="rId12"/>
    <p:sldId id="296" r:id="rId13"/>
    <p:sldId id="286" r:id="rId14"/>
    <p:sldId id="289" r:id="rId15"/>
    <p:sldId id="290" r:id="rId16"/>
    <p:sldId id="292" r:id="rId17"/>
    <p:sldId id="293" r:id="rId18"/>
    <p:sldId id="273" r:id="rId19"/>
    <p:sldId id="270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147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94" autoAdjust="0"/>
    <p:restoredTop sz="94660"/>
  </p:normalViewPr>
  <p:slideViewPr>
    <p:cSldViewPr>
      <p:cViewPr varScale="1">
        <p:scale>
          <a:sx n="64" d="100"/>
          <a:sy n="64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DF2D20-1F46-4107-9CFE-DBA63B5A9BF4}" type="doc">
      <dgm:prSet loTypeId="urn:microsoft.com/office/officeart/2005/8/layout/hierarchy4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8E2B0E-DAB0-4033-A2D0-67B58310B22E}">
      <dgm:prSet phldrT="[Текст]" custT="1"/>
      <dgm:spPr/>
      <dgm:t>
        <a:bodyPr/>
        <a:lstStyle/>
        <a:p>
          <a:r>
            <a:rPr lang="ru-RU" sz="4400" b="1" dirty="0" smtClean="0">
              <a:latin typeface="+mn-lt"/>
            </a:rPr>
            <a:t>Население страны</a:t>
          </a:r>
          <a:endParaRPr lang="ru-RU" sz="4400" dirty="0">
            <a:latin typeface="+mn-lt"/>
          </a:endParaRPr>
        </a:p>
      </dgm:t>
    </dgm:pt>
    <dgm:pt modelId="{D435AE86-5F91-45E8-89DF-5E731641373D}" type="parTrans" cxnId="{54E82561-F1B9-40E9-A36E-EF9ADCC60F80}">
      <dgm:prSet/>
      <dgm:spPr/>
      <dgm:t>
        <a:bodyPr/>
        <a:lstStyle/>
        <a:p>
          <a:endParaRPr lang="ru-RU"/>
        </a:p>
      </dgm:t>
    </dgm:pt>
    <dgm:pt modelId="{15A5FFDF-6018-43FC-AFCF-F1A179D893A0}" type="sibTrans" cxnId="{54E82561-F1B9-40E9-A36E-EF9ADCC60F80}">
      <dgm:prSet/>
      <dgm:spPr/>
      <dgm:t>
        <a:bodyPr/>
        <a:lstStyle/>
        <a:p>
          <a:endParaRPr lang="ru-RU"/>
        </a:p>
      </dgm:t>
    </dgm:pt>
    <dgm:pt modelId="{7FE79B1D-A05E-4D7E-BECB-4EE0AA99810D}">
      <dgm:prSet phldrT="[Текст]" custT="1"/>
      <dgm:spPr/>
      <dgm:t>
        <a:bodyPr/>
        <a:lstStyle/>
        <a:p>
          <a:r>
            <a:rPr lang="ru-RU" sz="2800" b="1" dirty="0" smtClean="0">
              <a:latin typeface="+mn-lt"/>
            </a:rPr>
            <a:t>Трудоспособные граждане</a:t>
          </a:r>
          <a:endParaRPr lang="ru-RU" sz="2800" dirty="0">
            <a:latin typeface="+mn-lt"/>
          </a:endParaRPr>
        </a:p>
      </dgm:t>
    </dgm:pt>
    <dgm:pt modelId="{9E20DBC6-5873-4CF2-A1F4-B23FD6E74EE2}" type="parTrans" cxnId="{D1F1DE97-A4A5-4924-BEF2-F0EFEE94263D}">
      <dgm:prSet/>
      <dgm:spPr/>
      <dgm:t>
        <a:bodyPr/>
        <a:lstStyle/>
        <a:p>
          <a:endParaRPr lang="ru-RU"/>
        </a:p>
      </dgm:t>
    </dgm:pt>
    <dgm:pt modelId="{087D6F0B-43C6-4CA5-9C06-47EACCABC7D1}" type="sibTrans" cxnId="{D1F1DE97-A4A5-4924-BEF2-F0EFEE94263D}">
      <dgm:prSet/>
      <dgm:spPr/>
      <dgm:t>
        <a:bodyPr/>
        <a:lstStyle/>
        <a:p>
          <a:endParaRPr lang="ru-RU"/>
        </a:p>
      </dgm:t>
    </dgm:pt>
    <dgm:pt modelId="{4E120EAE-06E1-4915-8772-025CC9C55B2B}">
      <dgm:prSet phldrT="[Текст]" custT="1"/>
      <dgm:spPr/>
      <dgm:t>
        <a:bodyPr/>
        <a:lstStyle/>
        <a:p>
          <a:r>
            <a:rPr lang="ru-RU" sz="2800" b="1" i="0" u="sng" dirty="0" smtClean="0">
              <a:latin typeface="+mn-lt"/>
            </a:rPr>
            <a:t>Занятые </a:t>
          </a:r>
          <a:endParaRPr lang="ru-RU" sz="2400" b="1" i="0" u="sng" dirty="0" smtClean="0">
            <a:latin typeface="+mn-lt"/>
          </a:endParaRPr>
        </a:p>
        <a:p>
          <a:r>
            <a:rPr lang="ru-RU" sz="2400" i="0" dirty="0" smtClean="0">
              <a:latin typeface="+mn-lt"/>
            </a:rPr>
            <a:t>(трудоспособные, </a:t>
          </a:r>
        </a:p>
        <a:p>
          <a:r>
            <a:rPr lang="ru-RU" sz="2400" i="0" dirty="0" smtClean="0">
              <a:latin typeface="+mn-lt"/>
            </a:rPr>
            <a:t>имеющие  работу)</a:t>
          </a:r>
          <a:endParaRPr lang="ru-RU" sz="2400" i="0" dirty="0">
            <a:latin typeface="+mn-lt"/>
          </a:endParaRPr>
        </a:p>
      </dgm:t>
    </dgm:pt>
    <dgm:pt modelId="{CBC56CCC-58B1-45A1-8A6F-DFFA5306503D}" type="parTrans" cxnId="{7C8782EE-3712-4C2D-9256-93649D91EFC0}">
      <dgm:prSet/>
      <dgm:spPr/>
      <dgm:t>
        <a:bodyPr/>
        <a:lstStyle/>
        <a:p>
          <a:endParaRPr lang="ru-RU"/>
        </a:p>
      </dgm:t>
    </dgm:pt>
    <dgm:pt modelId="{C265FAA7-3957-4946-8D93-10C72C747E08}" type="sibTrans" cxnId="{7C8782EE-3712-4C2D-9256-93649D91EFC0}">
      <dgm:prSet/>
      <dgm:spPr/>
      <dgm:t>
        <a:bodyPr/>
        <a:lstStyle/>
        <a:p>
          <a:endParaRPr lang="ru-RU"/>
        </a:p>
      </dgm:t>
    </dgm:pt>
    <dgm:pt modelId="{EC62262F-E0FE-4EFF-81F0-C38C54CFAFFF}">
      <dgm:prSet phldrT="[Текст]" custT="1"/>
      <dgm:spPr/>
      <dgm:t>
        <a:bodyPr/>
        <a:lstStyle/>
        <a:p>
          <a:r>
            <a:rPr lang="ru-RU" sz="2800" b="1" dirty="0" smtClean="0">
              <a:latin typeface="+mn-lt"/>
            </a:rPr>
            <a:t>Нетрудоспособные</a:t>
          </a:r>
          <a:r>
            <a:rPr lang="ru-RU" sz="2800" b="1" dirty="0" smtClean="0">
              <a:latin typeface="+mn-lt"/>
              <a:cs typeface="Arial" charset="0"/>
            </a:rPr>
            <a:t>  </a:t>
          </a:r>
          <a:r>
            <a:rPr lang="ru-RU" sz="2800" b="1" dirty="0" smtClean="0">
              <a:latin typeface="+mn-lt"/>
            </a:rPr>
            <a:t>граждане</a:t>
          </a:r>
        </a:p>
      </dgm:t>
    </dgm:pt>
    <dgm:pt modelId="{C8F70753-2AC5-4DAF-8434-5DCDBD6D8CC4}" type="parTrans" cxnId="{E3B266AC-FFEA-4EE0-8217-9CDD25326698}">
      <dgm:prSet/>
      <dgm:spPr/>
      <dgm:t>
        <a:bodyPr/>
        <a:lstStyle/>
        <a:p>
          <a:endParaRPr lang="ru-RU"/>
        </a:p>
      </dgm:t>
    </dgm:pt>
    <dgm:pt modelId="{40CB29B2-BC23-4424-98F8-67E440EC4FE2}" type="sibTrans" cxnId="{E3B266AC-FFEA-4EE0-8217-9CDD25326698}">
      <dgm:prSet/>
      <dgm:spPr/>
      <dgm:t>
        <a:bodyPr/>
        <a:lstStyle/>
        <a:p>
          <a:endParaRPr lang="ru-RU"/>
        </a:p>
      </dgm:t>
    </dgm:pt>
    <dgm:pt modelId="{B9CF67BB-DE62-4FEA-907D-C5E13B78ADA2}">
      <dgm:prSet phldrT="[Текст]" custT="1"/>
      <dgm:spPr/>
      <dgm:t>
        <a:bodyPr/>
        <a:lstStyle/>
        <a:p>
          <a:pPr algn="l"/>
          <a:r>
            <a:rPr lang="ru-RU" sz="2400" dirty="0" smtClean="0">
              <a:latin typeface="+mn-lt"/>
              <a:cs typeface="Arial" charset="0"/>
            </a:rPr>
            <a:t>1. дети  до 16 лет,</a:t>
          </a:r>
        </a:p>
        <a:p>
          <a:pPr algn="l"/>
          <a:r>
            <a:rPr lang="ru-RU" sz="2400" dirty="0" smtClean="0">
              <a:latin typeface="+mn-lt"/>
              <a:cs typeface="Arial" charset="0"/>
            </a:rPr>
            <a:t>2. пенсионеры  (мужчины старше 60 лет,  женщины  старше 55 лет),</a:t>
          </a:r>
        </a:p>
        <a:p>
          <a:pPr algn="l"/>
          <a:r>
            <a:rPr lang="ru-RU" sz="2400" dirty="0" smtClean="0">
              <a:latin typeface="+mn-lt"/>
              <a:cs typeface="Arial" charset="0"/>
            </a:rPr>
            <a:t>3. инвалиды.</a:t>
          </a:r>
          <a:endParaRPr lang="ru-RU" sz="2400" dirty="0">
            <a:latin typeface="+mn-lt"/>
          </a:endParaRPr>
        </a:p>
      </dgm:t>
    </dgm:pt>
    <dgm:pt modelId="{40572D84-7CC0-4FBB-8378-0A509401AB8C}" type="parTrans" cxnId="{FBCA9766-A903-4981-9FF9-547B6D51AD8A}">
      <dgm:prSet/>
      <dgm:spPr/>
      <dgm:t>
        <a:bodyPr/>
        <a:lstStyle/>
        <a:p>
          <a:endParaRPr lang="ru-RU"/>
        </a:p>
      </dgm:t>
    </dgm:pt>
    <dgm:pt modelId="{249EDB6C-CF16-4929-8AE1-194765FE3FF8}" type="sibTrans" cxnId="{FBCA9766-A903-4981-9FF9-547B6D51AD8A}">
      <dgm:prSet/>
      <dgm:spPr/>
      <dgm:t>
        <a:bodyPr/>
        <a:lstStyle/>
        <a:p>
          <a:endParaRPr lang="ru-RU"/>
        </a:p>
      </dgm:t>
    </dgm:pt>
    <dgm:pt modelId="{8E742D37-323B-4B50-AEFD-3FF4FF817493}">
      <dgm:prSet custT="1"/>
      <dgm:spPr/>
      <dgm:t>
        <a:bodyPr/>
        <a:lstStyle/>
        <a:p>
          <a:r>
            <a:rPr lang="ru-RU" sz="2800" b="1" i="0" u="sng" dirty="0" smtClean="0">
              <a:latin typeface="+mn-lt"/>
            </a:rPr>
            <a:t>Безработные</a:t>
          </a:r>
          <a:endParaRPr lang="ru-RU" sz="2000" b="1" i="0" u="sng" dirty="0" smtClean="0">
            <a:latin typeface="+mn-lt"/>
          </a:endParaRPr>
        </a:p>
        <a:p>
          <a:r>
            <a:rPr lang="ru-RU" sz="2200" i="0" dirty="0" smtClean="0">
              <a:latin typeface="+mn-lt"/>
            </a:rPr>
            <a:t>(трудоспособные, не имеющие работу, но стремятся найти)</a:t>
          </a:r>
          <a:endParaRPr lang="ru-RU" sz="2200" i="0" dirty="0">
            <a:latin typeface="+mn-lt"/>
          </a:endParaRPr>
        </a:p>
      </dgm:t>
    </dgm:pt>
    <dgm:pt modelId="{5AE0B2D0-E8FC-4C92-825B-9347B606A892}" type="parTrans" cxnId="{C98A53E3-A27C-406F-8691-F4EBB28EE3B1}">
      <dgm:prSet/>
      <dgm:spPr/>
      <dgm:t>
        <a:bodyPr/>
        <a:lstStyle/>
        <a:p>
          <a:endParaRPr lang="ru-RU"/>
        </a:p>
      </dgm:t>
    </dgm:pt>
    <dgm:pt modelId="{FD07452F-553A-46A6-BBDF-C0AC229C154D}" type="sibTrans" cxnId="{C98A53E3-A27C-406F-8691-F4EBB28EE3B1}">
      <dgm:prSet/>
      <dgm:spPr/>
      <dgm:t>
        <a:bodyPr/>
        <a:lstStyle/>
        <a:p>
          <a:endParaRPr lang="ru-RU"/>
        </a:p>
      </dgm:t>
    </dgm:pt>
    <dgm:pt modelId="{F6E70B93-4122-4534-9015-7122B60C01F7}">
      <dgm:prSet custT="1"/>
      <dgm:spPr/>
      <dgm:t>
        <a:bodyPr/>
        <a:lstStyle/>
        <a:p>
          <a:r>
            <a:rPr lang="ru-RU" sz="2400" i="0" dirty="0" smtClean="0">
              <a:latin typeface="+mn-lt"/>
              <a:cs typeface="Arial" charset="0"/>
            </a:rPr>
            <a:t>Добровольно незанятые</a:t>
          </a:r>
          <a:endParaRPr lang="ru-RU" sz="2400" i="0" dirty="0">
            <a:latin typeface="+mn-lt"/>
          </a:endParaRPr>
        </a:p>
      </dgm:t>
    </dgm:pt>
    <dgm:pt modelId="{5104768B-F045-4A01-9B69-2A21CC3EF3B7}" type="parTrans" cxnId="{2787EDD6-C476-4D4B-A61F-F772F23D603C}">
      <dgm:prSet/>
      <dgm:spPr/>
      <dgm:t>
        <a:bodyPr/>
        <a:lstStyle/>
        <a:p>
          <a:endParaRPr lang="ru-RU"/>
        </a:p>
      </dgm:t>
    </dgm:pt>
    <dgm:pt modelId="{557170D7-0583-4500-A05C-69CA1BA4E093}" type="sibTrans" cxnId="{2787EDD6-C476-4D4B-A61F-F772F23D603C}">
      <dgm:prSet/>
      <dgm:spPr/>
      <dgm:t>
        <a:bodyPr/>
        <a:lstStyle/>
        <a:p>
          <a:endParaRPr lang="ru-RU"/>
        </a:p>
      </dgm:t>
    </dgm:pt>
    <dgm:pt modelId="{1667C9D0-9CAB-4DB2-893C-26F975613B70}" type="pres">
      <dgm:prSet presAssocID="{2CDF2D20-1F46-4107-9CFE-DBA63B5A9BF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B920C61-E87B-4BB1-BF36-25DE4DCCB4B9}" type="pres">
      <dgm:prSet presAssocID="{D18E2B0E-DAB0-4033-A2D0-67B58310B22E}" presName="vertOne" presStyleCnt="0"/>
      <dgm:spPr/>
    </dgm:pt>
    <dgm:pt modelId="{03EEB797-611C-4FD5-A48C-60B4F2937316}" type="pres">
      <dgm:prSet presAssocID="{D18E2B0E-DAB0-4033-A2D0-67B58310B22E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F1B9CB8-7351-448E-9F35-8C6B210EF18D}" type="pres">
      <dgm:prSet presAssocID="{D18E2B0E-DAB0-4033-A2D0-67B58310B22E}" presName="parTransOne" presStyleCnt="0"/>
      <dgm:spPr/>
    </dgm:pt>
    <dgm:pt modelId="{9A301016-33A1-494E-B29A-A98EF3A0ACE5}" type="pres">
      <dgm:prSet presAssocID="{D18E2B0E-DAB0-4033-A2D0-67B58310B22E}" presName="horzOne" presStyleCnt="0"/>
      <dgm:spPr/>
    </dgm:pt>
    <dgm:pt modelId="{D4D621C2-EAD9-43A7-A105-91E87363A7DB}" type="pres">
      <dgm:prSet presAssocID="{7FE79B1D-A05E-4D7E-BECB-4EE0AA99810D}" presName="vertTwo" presStyleCnt="0"/>
      <dgm:spPr/>
    </dgm:pt>
    <dgm:pt modelId="{EE040D84-8B96-4786-845A-A79DE39715FD}" type="pres">
      <dgm:prSet presAssocID="{7FE79B1D-A05E-4D7E-BECB-4EE0AA99810D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7ED6581-EB77-4C9A-B8BC-D0D8C5B6A122}" type="pres">
      <dgm:prSet presAssocID="{7FE79B1D-A05E-4D7E-BECB-4EE0AA99810D}" presName="parTransTwo" presStyleCnt="0"/>
      <dgm:spPr/>
    </dgm:pt>
    <dgm:pt modelId="{34482E20-ADE7-4B17-8310-AA6794168986}" type="pres">
      <dgm:prSet presAssocID="{7FE79B1D-A05E-4D7E-BECB-4EE0AA99810D}" presName="horzTwo" presStyleCnt="0"/>
      <dgm:spPr/>
    </dgm:pt>
    <dgm:pt modelId="{BF70A3E5-5D44-4CB0-A989-549F2844278D}" type="pres">
      <dgm:prSet presAssocID="{4E120EAE-06E1-4915-8772-025CC9C55B2B}" presName="vertThree" presStyleCnt="0"/>
      <dgm:spPr/>
    </dgm:pt>
    <dgm:pt modelId="{3570E2E7-17D2-4150-A9A3-5795FB57F073}" type="pres">
      <dgm:prSet presAssocID="{4E120EAE-06E1-4915-8772-025CC9C55B2B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8363D5F-331B-481F-8ABB-60F0EABFB502}" type="pres">
      <dgm:prSet presAssocID="{4E120EAE-06E1-4915-8772-025CC9C55B2B}" presName="parTransThree" presStyleCnt="0"/>
      <dgm:spPr/>
    </dgm:pt>
    <dgm:pt modelId="{00AC58E6-E5DE-4131-9237-59FC41E8401A}" type="pres">
      <dgm:prSet presAssocID="{4E120EAE-06E1-4915-8772-025CC9C55B2B}" presName="horzThree" presStyleCnt="0"/>
      <dgm:spPr/>
    </dgm:pt>
    <dgm:pt modelId="{064DF64A-333B-4D86-8370-C3DB740EA580}" type="pres">
      <dgm:prSet presAssocID="{8E742D37-323B-4B50-AEFD-3FF4FF817493}" presName="vertFour" presStyleCnt="0">
        <dgm:presLayoutVars>
          <dgm:chPref val="3"/>
        </dgm:presLayoutVars>
      </dgm:prSet>
      <dgm:spPr/>
    </dgm:pt>
    <dgm:pt modelId="{71F07FA3-1A44-4550-A5B1-8FF9B6C723E1}" type="pres">
      <dgm:prSet presAssocID="{8E742D37-323B-4B50-AEFD-3FF4FF817493}" presName="txFour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CCF52C-7B3C-45E6-9BBD-D3935F5E68AA}" type="pres">
      <dgm:prSet presAssocID="{8E742D37-323B-4B50-AEFD-3FF4FF817493}" presName="parTransFour" presStyleCnt="0"/>
      <dgm:spPr/>
    </dgm:pt>
    <dgm:pt modelId="{B8044800-4403-44E2-94D0-22A21A44135D}" type="pres">
      <dgm:prSet presAssocID="{8E742D37-323B-4B50-AEFD-3FF4FF817493}" presName="horzFour" presStyleCnt="0"/>
      <dgm:spPr/>
    </dgm:pt>
    <dgm:pt modelId="{9ECDFF12-CF6A-475A-8C64-402DF69236AA}" type="pres">
      <dgm:prSet presAssocID="{F6E70B93-4122-4534-9015-7122B60C01F7}" presName="vertFour" presStyleCnt="0">
        <dgm:presLayoutVars>
          <dgm:chPref val="3"/>
        </dgm:presLayoutVars>
      </dgm:prSet>
      <dgm:spPr/>
    </dgm:pt>
    <dgm:pt modelId="{3878E2B6-0A24-4F30-8132-6C1DC5F3A0F3}" type="pres">
      <dgm:prSet presAssocID="{F6E70B93-4122-4534-9015-7122B60C01F7}" presName="txFour" presStyleLbl="node4" presStyleIdx="1" presStyleCnt="2" custScaleY="46554" custLinFactNeighborY="18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2C2E16-3B1C-4536-8F82-D3EF75BDA890}" type="pres">
      <dgm:prSet presAssocID="{F6E70B93-4122-4534-9015-7122B60C01F7}" presName="horzFour" presStyleCnt="0"/>
      <dgm:spPr/>
    </dgm:pt>
    <dgm:pt modelId="{32F0F8E0-38D9-49E7-8D12-B3AC5FBE041D}" type="pres">
      <dgm:prSet presAssocID="{087D6F0B-43C6-4CA5-9C06-47EACCABC7D1}" presName="sibSpaceTwo" presStyleCnt="0"/>
      <dgm:spPr/>
    </dgm:pt>
    <dgm:pt modelId="{231CEA03-47C8-441D-85D3-C4E989A7323D}" type="pres">
      <dgm:prSet presAssocID="{EC62262F-E0FE-4EFF-81F0-C38C54CFAFFF}" presName="vertTwo" presStyleCnt="0"/>
      <dgm:spPr/>
    </dgm:pt>
    <dgm:pt modelId="{B55DCF54-1DCA-4E97-9E42-EBCBBC0E3CDD}" type="pres">
      <dgm:prSet presAssocID="{EC62262F-E0FE-4EFF-81F0-C38C54CFAFFF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03EDA22-E746-4FF6-BA43-0636A1C95C2D}" type="pres">
      <dgm:prSet presAssocID="{EC62262F-E0FE-4EFF-81F0-C38C54CFAFFF}" presName="parTransTwo" presStyleCnt="0"/>
      <dgm:spPr/>
    </dgm:pt>
    <dgm:pt modelId="{74991318-72C2-4473-9E85-5400C1D89AF5}" type="pres">
      <dgm:prSet presAssocID="{EC62262F-E0FE-4EFF-81F0-C38C54CFAFFF}" presName="horzTwo" presStyleCnt="0"/>
      <dgm:spPr/>
    </dgm:pt>
    <dgm:pt modelId="{63A3D5D1-98EB-4D1C-83E8-626893BC9786}" type="pres">
      <dgm:prSet presAssocID="{B9CF67BB-DE62-4FEA-907D-C5E13B78ADA2}" presName="vertThree" presStyleCnt="0"/>
      <dgm:spPr/>
    </dgm:pt>
    <dgm:pt modelId="{CFA719F7-BDAC-4AA2-B931-BECA498066E9}" type="pres">
      <dgm:prSet presAssocID="{B9CF67BB-DE62-4FEA-907D-C5E13B78ADA2}" presName="txThree" presStyleLbl="node3" presStyleIdx="1" presStyleCnt="2" custScaleY="196790" custLinFactNeighborY="236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D33CA0F-3A37-44FB-B2EA-2A0A6E68BDEB}" type="pres">
      <dgm:prSet presAssocID="{B9CF67BB-DE62-4FEA-907D-C5E13B78ADA2}" presName="horzThree" presStyleCnt="0"/>
      <dgm:spPr/>
    </dgm:pt>
  </dgm:ptLst>
  <dgm:cxnLst>
    <dgm:cxn modelId="{54E82561-F1B9-40E9-A36E-EF9ADCC60F80}" srcId="{2CDF2D20-1F46-4107-9CFE-DBA63B5A9BF4}" destId="{D18E2B0E-DAB0-4033-A2D0-67B58310B22E}" srcOrd="0" destOrd="0" parTransId="{D435AE86-5F91-45E8-89DF-5E731641373D}" sibTransId="{15A5FFDF-6018-43FC-AFCF-F1A179D893A0}"/>
    <dgm:cxn modelId="{7C8782EE-3712-4C2D-9256-93649D91EFC0}" srcId="{7FE79B1D-A05E-4D7E-BECB-4EE0AA99810D}" destId="{4E120EAE-06E1-4915-8772-025CC9C55B2B}" srcOrd="0" destOrd="0" parTransId="{CBC56CCC-58B1-45A1-8A6F-DFFA5306503D}" sibTransId="{C265FAA7-3957-4946-8D93-10C72C747E08}"/>
    <dgm:cxn modelId="{88E28C9A-1685-499A-9AFF-1EF0D0104699}" type="presOf" srcId="{7FE79B1D-A05E-4D7E-BECB-4EE0AA99810D}" destId="{EE040D84-8B96-4786-845A-A79DE39715FD}" srcOrd="0" destOrd="0" presId="urn:microsoft.com/office/officeart/2005/8/layout/hierarchy4"/>
    <dgm:cxn modelId="{D1F1DE97-A4A5-4924-BEF2-F0EFEE94263D}" srcId="{D18E2B0E-DAB0-4033-A2D0-67B58310B22E}" destId="{7FE79B1D-A05E-4D7E-BECB-4EE0AA99810D}" srcOrd="0" destOrd="0" parTransId="{9E20DBC6-5873-4CF2-A1F4-B23FD6E74EE2}" sibTransId="{087D6F0B-43C6-4CA5-9C06-47EACCABC7D1}"/>
    <dgm:cxn modelId="{8ACF5D52-5E44-4A0E-90F6-126F869DB386}" type="presOf" srcId="{EC62262F-E0FE-4EFF-81F0-C38C54CFAFFF}" destId="{B55DCF54-1DCA-4E97-9E42-EBCBBC0E3CDD}" srcOrd="0" destOrd="0" presId="urn:microsoft.com/office/officeart/2005/8/layout/hierarchy4"/>
    <dgm:cxn modelId="{73B18AD4-68C8-45EC-96E3-6489906D809E}" type="presOf" srcId="{8E742D37-323B-4B50-AEFD-3FF4FF817493}" destId="{71F07FA3-1A44-4550-A5B1-8FF9B6C723E1}" srcOrd="0" destOrd="0" presId="urn:microsoft.com/office/officeart/2005/8/layout/hierarchy4"/>
    <dgm:cxn modelId="{2787EDD6-C476-4D4B-A61F-F772F23D603C}" srcId="{8E742D37-323B-4B50-AEFD-3FF4FF817493}" destId="{F6E70B93-4122-4534-9015-7122B60C01F7}" srcOrd="0" destOrd="0" parTransId="{5104768B-F045-4A01-9B69-2A21CC3EF3B7}" sibTransId="{557170D7-0583-4500-A05C-69CA1BA4E093}"/>
    <dgm:cxn modelId="{C99BEF24-DE3A-4E9F-81F8-A0D21E98B2B7}" type="presOf" srcId="{2CDF2D20-1F46-4107-9CFE-DBA63B5A9BF4}" destId="{1667C9D0-9CAB-4DB2-893C-26F975613B70}" srcOrd="0" destOrd="0" presId="urn:microsoft.com/office/officeart/2005/8/layout/hierarchy4"/>
    <dgm:cxn modelId="{E27077B2-21D5-4EA8-A132-BDAD1D6293A9}" type="presOf" srcId="{F6E70B93-4122-4534-9015-7122B60C01F7}" destId="{3878E2B6-0A24-4F30-8132-6C1DC5F3A0F3}" srcOrd="0" destOrd="0" presId="urn:microsoft.com/office/officeart/2005/8/layout/hierarchy4"/>
    <dgm:cxn modelId="{C98A53E3-A27C-406F-8691-F4EBB28EE3B1}" srcId="{4E120EAE-06E1-4915-8772-025CC9C55B2B}" destId="{8E742D37-323B-4B50-AEFD-3FF4FF817493}" srcOrd="0" destOrd="0" parTransId="{5AE0B2D0-E8FC-4C92-825B-9347B606A892}" sibTransId="{FD07452F-553A-46A6-BBDF-C0AC229C154D}"/>
    <dgm:cxn modelId="{E3B266AC-FFEA-4EE0-8217-9CDD25326698}" srcId="{D18E2B0E-DAB0-4033-A2D0-67B58310B22E}" destId="{EC62262F-E0FE-4EFF-81F0-C38C54CFAFFF}" srcOrd="1" destOrd="0" parTransId="{C8F70753-2AC5-4DAF-8434-5DCDBD6D8CC4}" sibTransId="{40CB29B2-BC23-4424-98F8-67E440EC4FE2}"/>
    <dgm:cxn modelId="{E36667DB-ED02-49DD-8C4F-2BE0854AD0F7}" type="presOf" srcId="{B9CF67BB-DE62-4FEA-907D-C5E13B78ADA2}" destId="{CFA719F7-BDAC-4AA2-B931-BECA498066E9}" srcOrd="0" destOrd="0" presId="urn:microsoft.com/office/officeart/2005/8/layout/hierarchy4"/>
    <dgm:cxn modelId="{1A0E3D47-BC34-4AF6-826D-F396D576C07E}" type="presOf" srcId="{D18E2B0E-DAB0-4033-A2D0-67B58310B22E}" destId="{03EEB797-611C-4FD5-A48C-60B4F2937316}" srcOrd="0" destOrd="0" presId="urn:microsoft.com/office/officeart/2005/8/layout/hierarchy4"/>
    <dgm:cxn modelId="{FBCA9766-A903-4981-9FF9-547B6D51AD8A}" srcId="{EC62262F-E0FE-4EFF-81F0-C38C54CFAFFF}" destId="{B9CF67BB-DE62-4FEA-907D-C5E13B78ADA2}" srcOrd="0" destOrd="0" parTransId="{40572D84-7CC0-4FBB-8378-0A509401AB8C}" sibTransId="{249EDB6C-CF16-4929-8AE1-194765FE3FF8}"/>
    <dgm:cxn modelId="{A310358C-ED3C-47FF-AE0D-6DB1B37F028B}" type="presOf" srcId="{4E120EAE-06E1-4915-8772-025CC9C55B2B}" destId="{3570E2E7-17D2-4150-A9A3-5795FB57F073}" srcOrd="0" destOrd="0" presId="urn:microsoft.com/office/officeart/2005/8/layout/hierarchy4"/>
    <dgm:cxn modelId="{558D087E-83D4-419E-ACE5-4B7A16704347}" type="presParOf" srcId="{1667C9D0-9CAB-4DB2-893C-26F975613B70}" destId="{FB920C61-E87B-4BB1-BF36-25DE4DCCB4B9}" srcOrd="0" destOrd="0" presId="urn:microsoft.com/office/officeart/2005/8/layout/hierarchy4"/>
    <dgm:cxn modelId="{38A3E4C3-CDFE-491A-8408-13EF927971A8}" type="presParOf" srcId="{FB920C61-E87B-4BB1-BF36-25DE4DCCB4B9}" destId="{03EEB797-611C-4FD5-A48C-60B4F2937316}" srcOrd="0" destOrd="0" presId="urn:microsoft.com/office/officeart/2005/8/layout/hierarchy4"/>
    <dgm:cxn modelId="{40D4C016-EE9F-4D1D-81B8-4147BFB50B0B}" type="presParOf" srcId="{FB920C61-E87B-4BB1-BF36-25DE4DCCB4B9}" destId="{FF1B9CB8-7351-448E-9F35-8C6B210EF18D}" srcOrd="1" destOrd="0" presId="urn:microsoft.com/office/officeart/2005/8/layout/hierarchy4"/>
    <dgm:cxn modelId="{50471435-744F-4735-AC78-FEF5B6ADAD39}" type="presParOf" srcId="{FB920C61-E87B-4BB1-BF36-25DE4DCCB4B9}" destId="{9A301016-33A1-494E-B29A-A98EF3A0ACE5}" srcOrd="2" destOrd="0" presId="urn:microsoft.com/office/officeart/2005/8/layout/hierarchy4"/>
    <dgm:cxn modelId="{C937D21F-BC52-4066-A8C1-5D5B7B08B3A6}" type="presParOf" srcId="{9A301016-33A1-494E-B29A-A98EF3A0ACE5}" destId="{D4D621C2-EAD9-43A7-A105-91E87363A7DB}" srcOrd="0" destOrd="0" presId="urn:microsoft.com/office/officeart/2005/8/layout/hierarchy4"/>
    <dgm:cxn modelId="{52C52A23-963B-4FB7-8795-FE96B15576BE}" type="presParOf" srcId="{D4D621C2-EAD9-43A7-A105-91E87363A7DB}" destId="{EE040D84-8B96-4786-845A-A79DE39715FD}" srcOrd="0" destOrd="0" presId="urn:microsoft.com/office/officeart/2005/8/layout/hierarchy4"/>
    <dgm:cxn modelId="{F2AE57B7-BB0C-4B15-BF30-D3370689EA9A}" type="presParOf" srcId="{D4D621C2-EAD9-43A7-A105-91E87363A7DB}" destId="{C7ED6581-EB77-4C9A-B8BC-D0D8C5B6A122}" srcOrd="1" destOrd="0" presId="urn:microsoft.com/office/officeart/2005/8/layout/hierarchy4"/>
    <dgm:cxn modelId="{1B1A98E7-8356-4C70-A3F3-15A8EA2AB968}" type="presParOf" srcId="{D4D621C2-EAD9-43A7-A105-91E87363A7DB}" destId="{34482E20-ADE7-4B17-8310-AA6794168986}" srcOrd="2" destOrd="0" presId="urn:microsoft.com/office/officeart/2005/8/layout/hierarchy4"/>
    <dgm:cxn modelId="{6FAE5E04-9D2F-4E79-B82C-E98EBEA707CE}" type="presParOf" srcId="{34482E20-ADE7-4B17-8310-AA6794168986}" destId="{BF70A3E5-5D44-4CB0-A989-549F2844278D}" srcOrd="0" destOrd="0" presId="urn:microsoft.com/office/officeart/2005/8/layout/hierarchy4"/>
    <dgm:cxn modelId="{A14123BD-04ED-47DA-A3FC-8190169ACA95}" type="presParOf" srcId="{BF70A3E5-5D44-4CB0-A989-549F2844278D}" destId="{3570E2E7-17D2-4150-A9A3-5795FB57F073}" srcOrd="0" destOrd="0" presId="urn:microsoft.com/office/officeart/2005/8/layout/hierarchy4"/>
    <dgm:cxn modelId="{8FC0DCDC-A80B-4319-A37A-F9972BCAFBFD}" type="presParOf" srcId="{BF70A3E5-5D44-4CB0-A989-549F2844278D}" destId="{D8363D5F-331B-481F-8ABB-60F0EABFB502}" srcOrd="1" destOrd="0" presId="urn:microsoft.com/office/officeart/2005/8/layout/hierarchy4"/>
    <dgm:cxn modelId="{A370CCF9-651C-4FDE-B40F-47BFA922BF7C}" type="presParOf" srcId="{BF70A3E5-5D44-4CB0-A989-549F2844278D}" destId="{00AC58E6-E5DE-4131-9237-59FC41E8401A}" srcOrd="2" destOrd="0" presId="urn:microsoft.com/office/officeart/2005/8/layout/hierarchy4"/>
    <dgm:cxn modelId="{82E5EF2C-F7D4-4CFE-8FBD-0BD07493E42D}" type="presParOf" srcId="{00AC58E6-E5DE-4131-9237-59FC41E8401A}" destId="{064DF64A-333B-4D86-8370-C3DB740EA580}" srcOrd="0" destOrd="0" presId="urn:microsoft.com/office/officeart/2005/8/layout/hierarchy4"/>
    <dgm:cxn modelId="{BA3F45ED-839A-4A2C-A0A2-CF0866D1CC15}" type="presParOf" srcId="{064DF64A-333B-4D86-8370-C3DB740EA580}" destId="{71F07FA3-1A44-4550-A5B1-8FF9B6C723E1}" srcOrd="0" destOrd="0" presId="urn:microsoft.com/office/officeart/2005/8/layout/hierarchy4"/>
    <dgm:cxn modelId="{283C0D6F-1B14-40CC-87DF-0724DF1BBF57}" type="presParOf" srcId="{064DF64A-333B-4D86-8370-C3DB740EA580}" destId="{A0CCF52C-7B3C-45E6-9BBD-D3935F5E68AA}" srcOrd="1" destOrd="0" presId="urn:microsoft.com/office/officeart/2005/8/layout/hierarchy4"/>
    <dgm:cxn modelId="{CE5AF6C0-109E-4008-95CA-982D221CD99D}" type="presParOf" srcId="{064DF64A-333B-4D86-8370-C3DB740EA580}" destId="{B8044800-4403-44E2-94D0-22A21A44135D}" srcOrd="2" destOrd="0" presId="urn:microsoft.com/office/officeart/2005/8/layout/hierarchy4"/>
    <dgm:cxn modelId="{6D2D1F96-6105-46BF-8C74-4A6948EE5503}" type="presParOf" srcId="{B8044800-4403-44E2-94D0-22A21A44135D}" destId="{9ECDFF12-CF6A-475A-8C64-402DF69236AA}" srcOrd="0" destOrd="0" presId="urn:microsoft.com/office/officeart/2005/8/layout/hierarchy4"/>
    <dgm:cxn modelId="{3ACBEA18-85CE-40EC-BE06-15DD9629BD4B}" type="presParOf" srcId="{9ECDFF12-CF6A-475A-8C64-402DF69236AA}" destId="{3878E2B6-0A24-4F30-8132-6C1DC5F3A0F3}" srcOrd="0" destOrd="0" presId="urn:microsoft.com/office/officeart/2005/8/layout/hierarchy4"/>
    <dgm:cxn modelId="{DD093E90-9BD8-4BF4-9D43-14E4DEF2B988}" type="presParOf" srcId="{9ECDFF12-CF6A-475A-8C64-402DF69236AA}" destId="{FE2C2E16-3B1C-4536-8F82-D3EF75BDA890}" srcOrd="1" destOrd="0" presId="urn:microsoft.com/office/officeart/2005/8/layout/hierarchy4"/>
    <dgm:cxn modelId="{1C219D18-5D96-4A1F-BA8C-0465028BE4AB}" type="presParOf" srcId="{9A301016-33A1-494E-B29A-A98EF3A0ACE5}" destId="{32F0F8E0-38D9-49E7-8D12-B3AC5FBE041D}" srcOrd="1" destOrd="0" presId="urn:microsoft.com/office/officeart/2005/8/layout/hierarchy4"/>
    <dgm:cxn modelId="{83F6BC3C-DFF2-400F-AB51-F51CF1875679}" type="presParOf" srcId="{9A301016-33A1-494E-B29A-A98EF3A0ACE5}" destId="{231CEA03-47C8-441D-85D3-C4E989A7323D}" srcOrd="2" destOrd="0" presId="urn:microsoft.com/office/officeart/2005/8/layout/hierarchy4"/>
    <dgm:cxn modelId="{008E8058-887F-4951-8AF6-90D827C6E50D}" type="presParOf" srcId="{231CEA03-47C8-441D-85D3-C4E989A7323D}" destId="{B55DCF54-1DCA-4E97-9E42-EBCBBC0E3CDD}" srcOrd="0" destOrd="0" presId="urn:microsoft.com/office/officeart/2005/8/layout/hierarchy4"/>
    <dgm:cxn modelId="{A200FAFC-9CC1-4693-9459-5DE341EC614C}" type="presParOf" srcId="{231CEA03-47C8-441D-85D3-C4E989A7323D}" destId="{003EDA22-E746-4FF6-BA43-0636A1C95C2D}" srcOrd="1" destOrd="0" presId="urn:microsoft.com/office/officeart/2005/8/layout/hierarchy4"/>
    <dgm:cxn modelId="{0848D82F-50F1-406D-9432-822FEBAA51A5}" type="presParOf" srcId="{231CEA03-47C8-441D-85D3-C4E989A7323D}" destId="{74991318-72C2-4473-9E85-5400C1D89AF5}" srcOrd="2" destOrd="0" presId="urn:microsoft.com/office/officeart/2005/8/layout/hierarchy4"/>
    <dgm:cxn modelId="{A3AA0401-9A39-4E7C-8907-756B215816B1}" type="presParOf" srcId="{74991318-72C2-4473-9E85-5400C1D89AF5}" destId="{63A3D5D1-98EB-4D1C-83E8-626893BC9786}" srcOrd="0" destOrd="0" presId="urn:microsoft.com/office/officeart/2005/8/layout/hierarchy4"/>
    <dgm:cxn modelId="{9F7D5E22-E447-4103-98E0-E3B70C15AF73}" type="presParOf" srcId="{63A3D5D1-98EB-4D1C-83E8-626893BC9786}" destId="{CFA719F7-BDAC-4AA2-B931-BECA498066E9}" srcOrd="0" destOrd="0" presId="urn:microsoft.com/office/officeart/2005/8/layout/hierarchy4"/>
    <dgm:cxn modelId="{CF872B47-3022-471F-8E7D-99E10EC26D89}" type="presParOf" srcId="{63A3D5D1-98EB-4D1C-83E8-626893BC9786}" destId="{0D33CA0F-3A37-44FB-B2EA-2A0A6E68BDE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B9764E-EFEA-4620-8E7B-C42813E32FB4}" type="doc">
      <dgm:prSet loTypeId="urn:microsoft.com/office/officeart/2005/8/layout/hierarchy4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CC601D0-576B-4D32-937C-5E5D3C468C99}">
      <dgm:prSet phldrT="[Текст]" custT="1"/>
      <dgm:spPr/>
      <dgm:t>
        <a:bodyPr/>
        <a:lstStyle/>
        <a:p>
          <a:r>
            <a:rPr lang="ru-RU" sz="4800" b="1" i="0" dirty="0" smtClean="0">
              <a:latin typeface="+mj-lt"/>
            </a:rPr>
            <a:t>Причины безработицы</a:t>
          </a:r>
          <a:endParaRPr lang="ru-RU" sz="4800" b="1" i="0" dirty="0">
            <a:latin typeface="+mj-lt"/>
          </a:endParaRPr>
        </a:p>
      </dgm:t>
    </dgm:pt>
    <dgm:pt modelId="{977F1135-A329-4561-B078-F628D1E3C371}" type="parTrans" cxnId="{F20D04B5-A77C-4918-B7B1-250DC2F17CF0}">
      <dgm:prSet/>
      <dgm:spPr/>
      <dgm:t>
        <a:bodyPr/>
        <a:lstStyle/>
        <a:p>
          <a:endParaRPr lang="ru-RU"/>
        </a:p>
      </dgm:t>
    </dgm:pt>
    <dgm:pt modelId="{318A79A6-EC23-4464-BEB2-BFFDE58E9FCC}" type="sibTrans" cxnId="{F20D04B5-A77C-4918-B7B1-250DC2F17CF0}">
      <dgm:prSet/>
      <dgm:spPr/>
      <dgm:t>
        <a:bodyPr/>
        <a:lstStyle/>
        <a:p>
          <a:endParaRPr lang="ru-RU"/>
        </a:p>
      </dgm:t>
    </dgm:pt>
    <dgm:pt modelId="{D7B98A02-1D20-4D2A-BCB5-F3E918F6D255}">
      <dgm:prSet phldrT="[Текст]"/>
      <dgm:spPr/>
      <dgm:t>
        <a:bodyPr/>
        <a:lstStyle/>
        <a:p>
          <a:r>
            <a:rPr lang="ru-RU" dirty="0" smtClean="0">
              <a:latin typeface="+mj-lt"/>
              <a:cs typeface="Arial" charset="0"/>
            </a:rPr>
            <a:t>Изменение потребительского спроса</a:t>
          </a:r>
          <a:endParaRPr lang="ru-RU" dirty="0">
            <a:latin typeface="+mj-lt"/>
          </a:endParaRPr>
        </a:p>
      </dgm:t>
    </dgm:pt>
    <dgm:pt modelId="{18010B60-1F02-493A-9876-AD57160DC096}" type="parTrans" cxnId="{C602E956-F139-4269-BF38-8A67FD6E19C0}">
      <dgm:prSet/>
      <dgm:spPr/>
      <dgm:t>
        <a:bodyPr/>
        <a:lstStyle/>
        <a:p>
          <a:endParaRPr lang="ru-RU"/>
        </a:p>
      </dgm:t>
    </dgm:pt>
    <dgm:pt modelId="{B5FF297A-30BC-4F63-9EC3-5B844D9A378E}" type="sibTrans" cxnId="{C602E956-F139-4269-BF38-8A67FD6E19C0}">
      <dgm:prSet/>
      <dgm:spPr/>
      <dgm:t>
        <a:bodyPr/>
        <a:lstStyle/>
        <a:p>
          <a:endParaRPr lang="ru-RU"/>
        </a:p>
      </dgm:t>
    </dgm:pt>
    <dgm:pt modelId="{A92639A5-B0C1-4CB2-BD51-E5DE1E11A62A}">
      <dgm:prSet phldrT="[Текст]"/>
      <dgm:spPr/>
      <dgm:t>
        <a:bodyPr/>
        <a:lstStyle/>
        <a:p>
          <a:r>
            <a:rPr lang="ru-RU" b="1" dirty="0" smtClean="0">
              <a:latin typeface="+mj-lt"/>
              <a:cs typeface="Arial" charset="0"/>
            </a:rPr>
            <a:t>Выход:  Переучиться  или повысить квалификацию</a:t>
          </a:r>
          <a:endParaRPr lang="ru-RU" b="1" dirty="0">
            <a:latin typeface="+mj-lt"/>
            <a:cs typeface="Arial" charset="0"/>
          </a:endParaRPr>
        </a:p>
      </dgm:t>
    </dgm:pt>
    <dgm:pt modelId="{16744C8B-127B-4691-BE3E-19712CEB3F63}" type="parTrans" cxnId="{587036E5-5F69-47CE-A5BC-247890F20AF0}">
      <dgm:prSet/>
      <dgm:spPr/>
      <dgm:t>
        <a:bodyPr/>
        <a:lstStyle/>
        <a:p>
          <a:endParaRPr lang="ru-RU"/>
        </a:p>
      </dgm:t>
    </dgm:pt>
    <dgm:pt modelId="{5B7D1D22-54F8-40F8-BB35-84D0EE582502}" type="sibTrans" cxnId="{587036E5-5F69-47CE-A5BC-247890F20AF0}">
      <dgm:prSet/>
      <dgm:spPr/>
      <dgm:t>
        <a:bodyPr/>
        <a:lstStyle/>
        <a:p>
          <a:endParaRPr lang="ru-RU"/>
        </a:p>
      </dgm:t>
    </dgm:pt>
    <dgm:pt modelId="{D4B70230-FE20-48AF-8D31-5A23055B2784}">
      <dgm:prSet phldrT="[Текст]"/>
      <dgm:spPr/>
      <dgm:t>
        <a:bodyPr/>
        <a:lstStyle/>
        <a:p>
          <a:r>
            <a:rPr lang="ru-RU" dirty="0" smtClean="0">
              <a:latin typeface="+mj-lt"/>
              <a:cs typeface="Arial" charset="0"/>
            </a:rPr>
            <a:t>Поиск и ожидание работы</a:t>
          </a:r>
          <a:endParaRPr lang="ru-RU" dirty="0">
            <a:latin typeface="+mj-lt"/>
            <a:cs typeface="Arial" charset="0"/>
          </a:endParaRPr>
        </a:p>
      </dgm:t>
    </dgm:pt>
    <dgm:pt modelId="{D49DC002-1ADF-4CF8-869C-7B3DD46F0900}" type="parTrans" cxnId="{E49FA878-4805-41EE-8651-E05F5CD8AC6A}">
      <dgm:prSet/>
      <dgm:spPr/>
      <dgm:t>
        <a:bodyPr/>
        <a:lstStyle/>
        <a:p>
          <a:endParaRPr lang="ru-RU"/>
        </a:p>
      </dgm:t>
    </dgm:pt>
    <dgm:pt modelId="{7C692CF5-8C2E-4AE1-85ED-A0D776636322}" type="sibTrans" cxnId="{E49FA878-4805-41EE-8651-E05F5CD8AC6A}">
      <dgm:prSet/>
      <dgm:spPr/>
      <dgm:t>
        <a:bodyPr/>
        <a:lstStyle/>
        <a:p>
          <a:endParaRPr lang="ru-RU"/>
        </a:p>
      </dgm:t>
    </dgm:pt>
    <dgm:pt modelId="{8F0BD596-BF28-4A9C-8B7A-936A30ECB3EE}">
      <dgm:prSet phldrT="[Текст]"/>
      <dgm:spPr/>
      <dgm:t>
        <a:bodyPr/>
        <a:lstStyle/>
        <a:p>
          <a:r>
            <a:rPr lang="ru-RU" b="1" dirty="0" smtClean="0">
              <a:latin typeface="+mj-lt"/>
              <a:cs typeface="Arial" charset="0"/>
            </a:rPr>
            <a:t>Выход: предлагать свои способности и трудовые навыки, изучать рынок труда, использовать услуги ЦЗН</a:t>
          </a:r>
          <a:endParaRPr lang="ru-RU" b="1" dirty="0">
            <a:latin typeface="+mj-lt"/>
            <a:cs typeface="Arial" charset="0"/>
          </a:endParaRPr>
        </a:p>
      </dgm:t>
    </dgm:pt>
    <dgm:pt modelId="{6B5AF41F-DEB5-4D13-AF4D-0747709CF579}" type="parTrans" cxnId="{E8439972-308C-4FA2-88B9-135D1D518A32}">
      <dgm:prSet/>
      <dgm:spPr/>
      <dgm:t>
        <a:bodyPr/>
        <a:lstStyle/>
        <a:p>
          <a:endParaRPr lang="ru-RU"/>
        </a:p>
      </dgm:t>
    </dgm:pt>
    <dgm:pt modelId="{F4E66E55-C39C-4D18-A7D2-DB86F74D2CCE}" type="sibTrans" cxnId="{E8439972-308C-4FA2-88B9-135D1D518A32}">
      <dgm:prSet/>
      <dgm:spPr/>
      <dgm:t>
        <a:bodyPr/>
        <a:lstStyle/>
        <a:p>
          <a:endParaRPr lang="ru-RU"/>
        </a:p>
      </dgm:t>
    </dgm:pt>
    <dgm:pt modelId="{291720F4-ECD2-4966-A98F-EF07B8213988}" type="pres">
      <dgm:prSet presAssocID="{2EB9764E-EFEA-4620-8E7B-C42813E32FB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AC61F7C-D205-464A-8256-BA64B784F4AB}" type="pres">
      <dgm:prSet presAssocID="{2CC601D0-576B-4D32-937C-5E5D3C468C99}" presName="vertOne" presStyleCnt="0"/>
      <dgm:spPr/>
    </dgm:pt>
    <dgm:pt modelId="{8C34F58D-94BA-4AD1-B1A9-9DE5A8EA32FC}" type="pres">
      <dgm:prSet presAssocID="{2CC601D0-576B-4D32-937C-5E5D3C468C99}" presName="txOne" presStyleLbl="node0" presStyleIdx="0" presStyleCnt="1" custLinFactNeighborX="37" custLinFactNeighborY="-308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5BE3BF-6673-4A31-B43B-6961852A0D27}" type="pres">
      <dgm:prSet presAssocID="{2CC601D0-576B-4D32-937C-5E5D3C468C99}" presName="parTransOne" presStyleCnt="0"/>
      <dgm:spPr/>
    </dgm:pt>
    <dgm:pt modelId="{1C366933-6761-4970-8AD7-5E52C01FB485}" type="pres">
      <dgm:prSet presAssocID="{2CC601D0-576B-4D32-937C-5E5D3C468C99}" presName="horzOne" presStyleCnt="0"/>
      <dgm:spPr/>
    </dgm:pt>
    <dgm:pt modelId="{705F13D0-1BC2-4059-A3E0-3F7C21B1EEEE}" type="pres">
      <dgm:prSet presAssocID="{D7B98A02-1D20-4D2A-BCB5-F3E918F6D255}" presName="vertTwo" presStyleCnt="0"/>
      <dgm:spPr/>
    </dgm:pt>
    <dgm:pt modelId="{C3149C47-3AA1-4ED4-A405-AFDAE90335E0}" type="pres">
      <dgm:prSet presAssocID="{D7B98A02-1D20-4D2A-BCB5-F3E918F6D255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9A141BC-E3C8-4B98-90EB-7199CC54F5A0}" type="pres">
      <dgm:prSet presAssocID="{D7B98A02-1D20-4D2A-BCB5-F3E918F6D255}" presName="parTransTwo" presStyleCnt="0"/>
      <dgm:spPr/>
    </dgm:pt>
    <dgm:pt modelId="{AF3AE2B9-AEE6-4341-A836-2F0E7D1ABFDE}" type="pres">
      <dgm:prSet presAssocID="{D7B98A02-1D20-4D2A-BCB5-F3E918F6D255}" presName="horzTwo" presStyleCnt="0"/>
      <dgm:spPr/>
    </dgm:pt>
    <dgm:pt modelId="{C2BECCA2-78ED-426B-9882-6B71E544E6A6}" type="pres">
      <dgm:prSet presAssocID="{A92639A5-B0C1-4CB2-BD51-E5DE1E11A62A}" presName="vertThree" presStyleCnt="0"/>
      <dgm:spPr/>
    </dgm:pt>
    <dgm:pt modelId="{868C01FF-4F39-4507-AF53-9D6E1B45ED5A}" type="pres">
      <dgm:prSet presAssocID="{A92639A5-B0C1-4CB2-BD51-E5DE1E11A62A}" presName="txThree" presStyleLbl="node3" presStyleIdx="0" presStyleCnt="2" custLinFactNeighborX="-1640" custLinFactNeighborY="-42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1022F8-FDCA-4EA6-B5D6-4B7E3E599AED}" type="pres">
      <dgm:prSet presAssocID="{A92639A5-B0C1-4CB2-BD51-E5DE1E11A62A}" presName="horzThree" presStyleCnt="0"/>
      <dgm:spPr/>
    </dgm:pt>
    <dgm:pt modelId="{534F2231-4940-4AC8-8B12-C2556E5DF2AE}" type="pres">
      <dgm:prSet presAssocID="{B5FF297A-30BC-4F63-9EC3-5B844D9A378E}" presName="sibSpaceTwo" presStyleCnt="0"/>
      <dgm:spPr/>
    </dgm:pt>
    <dgm:pt modelId="{059012D5-2FC4-4E0C-BC4C-C45F441E7628}" type="pres">
      <dgm:prSet presAssocID="{D4B70230-FE20-48AF-8D31-5A23055B2784}" presName="vertTwo" presStyleCnt="0"/>
      <dgm:spPr/>
    </dgm:pt>
    <dgm:pt modelId="{884A94DB-8FC9-42D3-83D4-9011C1F1014D}" type="pres">
      <dgm:prSet presAssocID="{D4B70230-FE20-48AF-8D31-5A23055B2784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2304CDE-CD9B-4D22-A3A3-455574748747}" type="pres">
      <dgm:prSet presAssocID="{D4B70230-FE20-48AF-8D31-5A23055B2784}" presName="parTransTwo" presStyleCnt="0"/>
      <dgm:spPr/>
    </dgm:pt>
    <dgm:pt modelId="{955B62FE-646C-4786-A989-8231F816EB33}" type="pres">
      <dgm:prSet presAssocID="{D4B70230-FE20-48AF-8D31-5A23055B2784}" presName="horzTwo" presStyleCnt="0"/>
      <dgm:spPr/>
    </dgm:pt>
    <dgm:pt modelId="{A95C02AC-BD4B-4D55-AF1A-AB4F5223431C}" type="pres">
      <dgm:prSet presAssocID="{8F0BD596-BF28-4A9C-8B7A-936A30ECB3EE}" presName="vertThree" presStyleCnt="0"/>
      <dgm:spPr/>
    </dgm:pt>
    <dgm:pt modelId="{E80547BA-86B7-442D-8611-21B299D2C15E}" type="pres">
      <dgm:prSet presAssocID="{8F0BD596-BF28-4A9C-8B7A-936A30ECB3EE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8C8FEA7-A64F-43BB-B90B-967F3E17E097}" type="pres">
      <dgm:prSet presAssocID="{8F0BD596-BF28-4A9C-8B7A-936A30ECB3EE}" presName="horzThree" presStyleCnt="0"/>
      <dgm:spPr/>
    </dgm:pt>
  </dgm:ptLst>
  <dgm:cxnLst>
    <dgm:cxn modelId="{E8439972-308C-4FA2-88B9-135D1D518A32}" srcId="{D4B70230-FE20-48AF-8D31-5A23055B2784}" destId="{8F0BD596-BF28-4A9C-8B7A-936A30ECB3EE}" srcOrd="0" destOrd="0" parTransId="{6B5AF41F-DEB5-4D13-AF4D-0747709CF579}" sibTransId="{F4E66E55-C39C-4D18-A7D2-DB86F74D2CCE}"/>
    <dgm:cxn modelId="{C602E956-F139-4269-BF38-8A67FD6E19C0}" srcId="{2CC601D0-576B-4D32-937C-5E5D3C468C99}" destId="{D7B98A02-1D20-4D2A-BCB5-F3E918F6D255}" srcOrd="0" destOrd="0" parTransId="{18010B60-1F02-493A-9876-AD57160DC096}" sibTransId="{B5FF297A-30BC-4F63-9EC3-5B844D9A378E}"/>
    <dgm:cxn modelId="{58932010-3570-4340-9500-AA5F0CCD2CF6}" type="presOf" srcId="{A92639A5-B0C1-4CB2-BD51-E5DE1E11A62A}" destId="{868C01FF-4F39-4507-AF53-9D6E1B45ED5A}" srcOrd="0" destOrd="0" presId="urn:microsoft.com/office/officeart/2005/8/layout/hierarchy4"/>
    <dgm:cxn modelId="{587036E5-5F69-47CE-A5BC-247890F20AF0}" srcId="{D7B98A02-1D20-4D2A-BCB5-F3E918F6D255}" destId="{A92639A5-B0C1-4CB2-BD51-E5DE1E11A62A}" srcOrd="0" destOrd="0" parTransId="{16744C8B-127B-4691-BE3E-19712CEB3F63}" sibTransId="{5B7D1D22-54F8-40F8-BB35-84D0EE582502}"/>
    <dgm:cxn modelId="{6F20C2BD-5619-49F1-88BE-6EF3337206BE}" type="presOf" srcId="{2CC601D0-576B-4D32-937C-5E5D3C468C99}" destId="{8C34F58D-94BA-4AD1-B1A9-9DE5A8EA32FC}" srcOrd="0" destOrd="0" presId="urn:microsoft.com/office/officeart/2005/8/layout/hierarchy4"/>
    <dgm:cxn modelId="{F20D04B5-A77C-4918-B7B1-250DC2F17CF0}" srcId="{2EB9764E-EFEA-4620-8E7B-C42813E32FB4}" destId="{2CC601D0-576B-4D32-937C-5E5D3C468C99}" srcOrd="0" destOrd="0" parTransId="{977F1135-A329-4561-B078-F628D1E3C371}" sibTransId="{318A79A6-EC23-4464-BEB2-BFFDE58E9FCC}"/>
    <dgm:cxn modelId="{E69C647A-1B12-4BDC-9D41-CE1E5C3EB30F}" type="presOf" srcId="{D4B70230-FE20-48AF-8D31-5A23055B2784}" destId="{884A94DB-8FC9-42D3-83D4-9011C1F1014D}" srcOrd="0" destOrd="0" presId="urn:microsoft.com/office/officeart/2005/8/layout/hierarchy4"/>
    <dgm:cxn modelId="{E49FA878-4805-41EE-8651-E05F5CD8AC6A}" srcId="{2CC601D0-576B-4D32-937C-5E5D3C468C99}" destId="{D4B70230-FE20-48AF-8D31-5A23055B2784}" srcOrd="1" destOrd="0" parTransId="{D49DC002-1ADF-4CF8-869C-7B3DD46F0900}" sibTransId="{7C692CF5-8C2E-4AE1-85ED-A0D776636322}"/>
    <dgm:cxn modelId="{36D40A80-7B28-4CFE-B9F2-10CAA36B137F}" type="presOf" srcId="{8F0BD596-BF28-4A9C-8B7A-936A30ECB3EE}" destId="{E80547BA-86B7-442D-8611-21B299D2C15E}" srcOrd="0" destOrd="0" presId="urn:microsoft.com/office/officeart/2005/8/layout/hierarchy4"/>
    <dgm:cxn modelId="{368C11FD-DF4C-4A59-9791-28DB0EE8CAFE}" type="presOf" srcId="{D7B98A02-1D20-4D2A-BCB5-F3E918F6D255}" destId="{C3149C47-3AA1-4ED4-A405-AFDAE90335E0}" srcOrd="0" destOrd="0" presId="urn:microsoft.com/office/officeart/2005/8/layout/hierarchy4"/>
    <dgm:cxn modelId="{5BFE09E8-EED7-4DE6-A930-77BFCB87C9CD}" type="presOf" srcId="{2EB9764E-EFEA-4620-8E7B-C42813E32FB4}" destId="{291720F4-ECD2-4966-A98F-EF07B8213988}" srcOrd="0" destOrd="0" presId="urn:microsoft.com/office/officeart/2005/8/layout/hierarchy4"/>
    <dgm:cxn modelId="{4DF53DBD-CC67-4413-91F1-88505B0BE4CC}" type="presParOf" srcId="{291720F4-ECD2-4966-A98F-EF07B8213988}" destId="{4AC61F7C-D205-464A-8256-BA64B784F4AB}" srcOrd="0" destOrd="0" presId="urn:microsoft.com/office/officeart/2005/8/layout/hierarchy4"/>
    <dgm:cxn modelId="{2B3F28F4-5D9B-4CC4-9AF3-460F89AA30C0}" type="presParOf" srcId="{4AC61F7C-D205-464A-8256-BA64B784F4AB}" destId="{8C34F58D-94BA-4AD1-B1A9-9DE5A8EA32FC}" srcOrd="0" destOrd="0" presId="urn:microsoft.com/office/officeart/2005/8/layout/hierarchy4"/>
    <dgm:cxn modelId="{6F5ED04B-7F87-4802-8315-795AA8196740}" type="presParOf" srcId="{4AC61F7C-D205-464A-8256-BA64B784F4AB}" destId="{FA5BE3BF-6673-4A31-B43B-6961852A0D27}" srcOrd="1" destOrd="0" presId="urn:microsoft.com/office/officeart/2005/8/layout/hierarchy4"/>
    <dgm:cxn modelId="{3476932A-9220-40B7-8A8A-A808453497B0}" type="presParOf" srcId="{4AC61F7C-D205-464A-8256-BA64B784F4AB}" destId="{1C366933-6761-4970-8AD7-5E52C01FB485}" srcOrd="2" destOrd="0" presId="urn:microsoft.com/office/officeart/2005/8/layout/hierarchy4"/>
    <dgm:cxn modelId="{9EDB8001-068B-4853-A015-E8AF4E13316B}" type="presParOf" srcId="{1C366933-6761-4970-8AD7-5E52C01FB485}" destId="{705F13D0-1BC2-4059-A3E0-3F7C21B1EEEE}" srcOrd="0" destOrd="0" presId="urn:microsoft.com/office/officeart/2005/8/layout/hierarchy4"/>
    <dgm:cxn modelId="{F57B6803-F8AE-4309-913E-539B976D15DC}" type="presParOf" srcId="{705F13D0-1BC2-4059-A3E0-3F7C21B1EEEE}" destId="{C3149C47-3AA1-4ED4-A405-AFDAE90335E0}" srcOrd="0" destOrd="0" presId="urn:microsoft.com/office/officeart/2005/8/layout/hierarchy4"/>
    <dgm:cxn modelId="{757E870C-B465-467E-92A5-83A25FC708BC}" type="presParOf" srcId="{705F13D0-1BC2-4059-A3E0-3F7C21B1EEEE}" destId="{A9A141BC-E3C8-4B98-90EB-7199CC54F5A0}" srcOrd="1" destOrd="0" presId="urn:microsoft.com/office/officeart/2005/8/layout/hierarchy4"/>
    <dgm:cxn modelId="{6D73A0A6-117D-4455-9244-535E3E121CE5}" type="presParOf" srcId="{705F13D0-1BC2-4059-A3E0-3F7C21B1EEEE}" destId="{AF3AE2B9-AEE6-4341-A836-2F0E7D1ABFDE}" srcOrd="2" destOrd="0" presId="urn:microsoft.com/office/officeart/2005/8/layout/hierarchy4"/>
    <dgm:cxn modelId="{499C9354-44B6-49E6-9973-7EACD3AB3BD0}" type="presParOf" srcId="{AF3AE2B9-AEE6-4341-A836-2F0E7D1ABFDE}" destId="{C2BECCA2-78ED-426B-9882-6B71E544E6A6}" srcOrd="0" destOrd="0" presId="urn:microsoft.com/office/officeart/2005/8/layout/hierarchy4"/>
    <dgm:cxn modelId="{147EE4A4-A8FA-43CF-A6A4-3B5853A8F0B4}" type="presParOf" srcId="{C2BECCA2-78ED-426B-9882-6B71E544E6A6}" destId="{868C01FF-4F39-4507-AF53-9D6E1B45ED5A}" srcOrd="0" destOrd="0" presId="urn:microsoft.com/office/officeart/2005/8/layout/hierarchy4"/>
    <dgm:cxn modelId="{EC9F4876-C3B9-47A0-BECB-2CF6CB517252}" type="presParOf" srcId="{C2BECCA2-78ED-426B-9882-6B71E544E6A6}" destId="{241022F8-FDCA-4EA6-B5D6-4B7E3E599AED}" srcOrd="1" destOrd="0" presId="urn:microsoft.com/office/officeart/2005/8/layout/hierarchy4"/>
    <dgm:cxn modelId="{1EB2EA00-2BCD-47DB-B9F4-8A79F3314B09}" type="presParOf" srcId="{1C366933-6761-4970-8AD7-5E52C01FB485}" destId="{534F2231-4940-4AC8-8B12-C2556E5DF2AE}" srcOrd="1" destOrd="0" presId="urn:microsoft.com/office/officeart/2005/8/layout/hierarchy4"/>
    <dgm:cxn modelId="{66AD4CBF-AAB2-4D05-A5D1-41A5CF01921A}" type="presParOf" srcId="{1C366933-6761-4970-8AD7-5E52C01FB485}" destId="{059012D5-2FC4-4E0C-BC4C-C45F441E7628}" srcOrd="2" destOrd="0" presId="urn:microsoft.com/office/officeart/2005/8/layout/hierarchy4"/>
    <dgm:cxn modelId="{6A5E8CB4-1177-4D85-B01E-AA8522C05DAC}" type="presParOf" srcId="{059012D5-2FC4-4E0C-BC4C-C45F441E7628}" destId="{884A94DB-8FC9-42D3-83D4-9011C1F1014D}" srcOrd="0" destOrd="0" presId="urn:microsoft.com/office/officeart/2005/8/layout/hierarchy4"/>
    <dgm:cxn modelId="{258CD000-68D3-471C-81B7-7ABE60DC7C47}" type="presParOf" srcId="{059012D5-2FC4-4E0C-BC4C-C45F441E7628}" destId="{F2304CDE-CD9B-4D22-A3A3-455574748747}" srcOrd="1" destOrd="0" presId="urn:microsoft.com/office/officeart/2005/8/layout/hierarchy4"/>
    <dgm:cxn modelId="{9F0F86DB-A5E6-46F1-B241-CE56E52716E8}" type="presParOf" srcId="{059012D5-2FC4-4E0C-BC4C-C45F441E7628}" destId="{955B62FE-646C-4786-A989-8231F816EB33}" srcOrd="2" destOrd="0" presId="urn:microsoft.com/office/officeart/2005/8/layout/hierarchy4"/>
    <dgm:cxn modelId="{53C4A367-A3B0-41AA-8657-D9E4A980D5C8}" type="presParOf" srcId="{955B62FE-646C-4786-A989-8231F816EB33}" destId="{A95C02AC-BD4B-4D55-AF1A-AB4F5223431C}" srcOrd="0" destOrd="0" presId="urn:microsoft.com/office/officeart/2005/8/layout/hierarchy4"/>
    <dgm:cxn modelId="{AB2DF42D-42B3-4313-912A-4C1895F8D036}" type="presParOf" srcId="{A95C02AC-BD4B-4D55-AF1A-AB4F5223431C}" destId="{E80547BA-86B7-442D-8611-21B299D2C15E}" srcOrd="0" destOrd="0" presId="urn:microsoft.com/office/officeart/2005/8/layout/hierarchy4"/>
    <dgm:cxn modelId="{AFAE0253-2781-4836-8398-3DFA0682F821}" type="presParOf" srcId="{A95C02AC-BD4B-4D55-AF1A-AB4F5223431C}" destId="{68C8FEA7-A64F-43BB-B90B-967F3E17E09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D161E0-7BAA-49C4-9D99-F95DC53B8DBE}" type="doc">
      <dgm:prSet loTypeId="urn:microsoft.com/office/officeart/2005/8/layout/hierarchy4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CF639F0-8579-45F0-BFDC-629B9C510621}">
      <dgm:prSet phldrT="[Текст]"/>
      <dgm:spPr/>
      <dgm:t>
        <a:bodyPr/>
        <a:lstStyle/>
        <a:p>
          <a:r>
            <a:rPr lang="ru-RU" b="1" i="0" dirty="0" smtClean="0">
              <a:latin typeface="+mj-lt"/>
            </a:rPr>
            <a:t>Причины безработицы</a:t>
          </a:r>
          <a:endParaRPr lang="ru-RU" dirty="0"/>
        </a:p>
      </dgm:t>
    </dgm:pt>
    <dgm:pt modelId="{58B9893E-F823-4DA6-AF52-D3EB9CAE5EC2}" type="parTrans" cxnId="{0187110B-C9B4-4A91-999B-567C05A73FDF}">
      <dgm:prSet/>
      <dgm:spPr/>
      <dgm:t>
        <a:bodyPr/>
        <a:lstStyle/>
        <a:p>
          <a:endParaRPr lang="ru-RU"/>
        </a:p>
      </dgm:t>
    </dgm:pt>
    <dgm:pt modelId="{4271BE53-A8A8-4BF9-A7CF-42F9C3689D37}" type="sibTrans" cxnId="{0187110B-C9B4-4A91-999B-567C05A73FDF}">
      <dgm:prSet/>
      <dgm:spPr/>
      <dgm:t>
        <a:bodyPr/>
        <a:lstStyle/>
        <a:p>
          <a:endParaRPr lang="ru-RU"/>
        </a:p>
      </dgm:t>
    </dgm:pt>
    <dgm:pt modelId="{CB839010-2FB3-4418-8547-B5031BC912D9}">
      <dgm:prSet phldrT="[Текст]"/>
      <dgm:spPr/>
      <dgm:t>
        <a:bodyPr/>
        <a:lstStyle/>
        <a:p>
          <a:r>
            <a:rPr lang="ru-RU" b="1" smtClean="0">
              <a:latin typeface="+mj-lt"/>
              <a:cs typeface="Arial" charset="0"/>
            </a:rPr>
            <a:t>Спад производства</a:t>
          </a:r>
          <a:endParaRPr lang="ru-RU" dirty="0">
            <a:latin typeface="+mj-lt"/>
          </a:endParaRPr>
        </a:p>
      </dgm:t>
    </dgm:pt>
    <dgm:pt modelId="{D7506799-9828-4BEC-87DC-E183DCBD6E98}" type="parTrans" cxnId="{3189D7C1-1437-42FA-BF86-53934F85B663}">
      <dgm:prSet/>
      <dgm:spPr/>
      <dgm:t>
        <a:bodyPr/>
        <a:lstStyle/>
        <a:p>
          <a:endParaRPr lang="ru-RU"/>
        </a:p>
      </dgm:t>
    </dgm:pt>
    <dgm:pt modelId="{90CE31B3-AB21-4748-B79A-5D93C3F843B9}" type="sibTrans" cxnId="{3189D7C1-1437-42FA-BF86-53934F85B663}">
      <dgm:prSet/>
      <dgm:spPr/>
      <dgm:t>
        <a:bodyPr/>
        <a:lstStyle/>
        <a:p>
          <a:endParaRPr lang="ru-RU"/>
        </a:p>
      </dgm:t>
    </dgm:pt>
    <dgm:pt modelId="{2A35DF56-B489-4BFD-9EDC-2F1E911693ED}">
      <dgm:prSet phldrT="[Текст]"/>
      <dgm:spPr/>
      <dgm:t>
        <a:bodyPr/>
        <a:lstStyle/>
        <a:p>
          <a:r>
            <a:rPr lang="ru-RU" b="1" dirty="0" smtClean="0">
              <a:latin typeface="+mj-lt"/>
              <a:cs typeface="Arial" charset="0"/>
            </a:rPr>
            <a:t>выход</a:t>
          </a:r>
          <a:r>
            <a:rPr lang="ru-RU" b="1" i="1" dirty="0" smtClean="0">
              <a:latin typeface="+mj-lt"/>
              <a:cs typeface="Arial" charset="0"/>
            </a:rPr>
            <a:t>: создание условий для роста спроса на товары </a:t>
          </a:r>
          <a:endParaRPr lang="ru-RU" dirty="0">
            <a:latin typeface="+mj-lt"/>
          </a:endParaRPr>
        </a:p>
      </dgm:t>
    </dgm:pt>
    <dgm:pt modelId="{25552926-92D5-42BB-94BB-A4B6373B2FB6}" type="parTrans" cxnId="{29891604-60B0-4257-B8F5-3F0DF72FA44C}">
      <dgm:prSet/>
      <dgm:spPr/>
      <dgm:t>
        <a:bodyPr/>
        <a:lstStyle/>
        <a:p>
          <a:endParaRPr lang="ru-RU"/>
        </a:p>
      </dgm:t>
    </dgm:pt>
    <dgm:pt modelId="{4DD04CC7-323A-4D3F-A90C-EB77D93D5BEE}" type="sibTrans" cxnId="{29891604-60B0-4257-B8F5-3F0DF72FA44C}">
      <dgm:prSet/>
      <dgm:spPr/>
      <dgm:t>
        <a:bodyPr/>
        <a:lstStyle/>
        <a:p>
          <a:endParaRPr lang="ru-RU"/>
        </a:p>
      </dgm:t>
    </dgm:pt>
    <dgm:pt modelId="{597315FF-0F41-4174-B9A8-5B0B980C15AF}">
      <dgm:prSet phldrT="[Текст]"/>
      <dgm:spPr/>
      <dgm:t>
        <a:bodyPr/>
        <a:lstStyle/>
        <a:p>
          <a:r>
            <a:rPr lang="ru-RU" b="1" smtClean="0">
              <a:latin typeface="+mj-lt"/>
              <a:cs typeface="Arial" charset="0"/>
            </a:rPr>
            <a:t>Сезонная безработица</a:t>
          </a:r>
          <a:endParaRPr lang="ru-RU" dirty="0">
            <a:latin typeface="+mj-lt"/>
          </a:endParaRPr>
        </a:p>
      </dgm:t>
    </dgm:pt>
    <dgm:pt modelId="{A60205B1-66E2-40A9-B63C-95A0D1944E55}" type="parTrans" cxnId="{8FAC71C6-2FA8-49D0-9467-1EF52EB6F218}">
      <dgm:prSet/>
      <dgm:spPr/>
      <dgm:t>
        <a:bodyPr/>
        <a:lstStyle/>
        <a:p>
          <a:endParaRPr lang="ru-RU"/>
        </a:p>
      </dgm:t>
    </dgm:pt>
    <dgm:pt modelId="{C683F5B2-DCC1-45DD-A440-0F254D17C47C}" type="sibTrans" cxnId="{8FAC71C6-2FA8-49D0-9467-1EF52EB6F218}">
      <dgm:prSet/>
      <dgm:spPr/>
      <dgm:t>
        <a:bodyPr/>
        <a:lstStyle/>
        <a:p>
          <a:endParaRPr lang="ru-RU"/>
        </a:p>
      </dgm:t>
    </dgm:pt>
    <dgm:pt modelId="{D1DC4DDD-EBCB-4290-B964-5D4E197B7BD5}">
      <dgm:prSet phldrT="[Текст]"/>
      <dgm:spPr/>
      <dgm:t>
        <a:bodyPr/>
        <a:lstStyle/>
        <a:p>
          <a:r>
            <a:rPr lang="ru-RU" b="1" smtClean="0">
              <a:latin typeface="+mj-lt"/>
              <a:cs typeface="Arial" charset="0"/>
            </a:rPr>
            <a:t>выход: </a:t>
          </a:r>
          <a:r>
            <a:rPr lang="ru-RU" b="1" i="1" smtClean="0">
              <a:latin typeface="+mj-lt"/>
              <a:cs typeface="Arial" charset="0"/>
            </a:rPr>
            <a:t>создание условий для роста самозанятости</a:t>
          </a:r>
          <a:endParaRPr lang="ru-RU" dirty="0">
            <a:latin typeface="+mj-lt"/>
          </a:endParaRPr>
        </a:p>
      </dgm:t>
    </dgm:pt>
    <dgm:pt modelId="{9ABD7E52-9203-4F8A-B48D-1938195DE8A6}" type="parTrans" cxnId="{F35662DF-E0D7-4BA0-8231-A3025A07A06E}">
      <dgm:prSet/>
      <dgm:spPr/>
      <dgm:t>
        <a:bodyPr/>
        <a:lstStyle/>
        <a:p>
          <a:endParaRPr lang="ru-RU"/>
        </a:p>
      </dgm:t>
    </dgm:pt>
    <dgm:pt modelId="{5A000993-EE05-4AED-B376-C07F8C10700E}" type="sibTrans" cxnId="{F35662DF-E0D7-4BA0-8231-A3025A07A06E}">
      <dgm:prSet/>
      <dgm:spPr/>
      <dgm:t>
        <a:bodyPr/>
        <a:lstStyle/>
        <a:p>
          <a:endParaRPr lang="ru-RU"/>
        </a:p>
      </dgm:t>
    </dgm:pt>
    <dgm:pt modelId="{FFCEC42D-1A96-4520-8B72-6633D3F9A0BA}" type="pres">
      <dgm:prSet presAssocID="{3ED161E0-7BAA-49C4-9D99-F95DC53B8DB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D65DC57-7299-4F7C-A425-14A7568B98DD}" type="pres">
      <dgm:prSet presAssocID="{CCF639F0-8579-45F0-BFDC-629B9C510621}" presName="vertOne" presStyleCnt="0"/>
      <dgm:spPr/>
    </dgm:pt>
    <dgm:pt modelId="{175966ED-801B-4C84-B1E0-9A3C06C6B784}" type="pres">
      <dgm:prSet presAssocID="{CCF639F0-8579-45F0-BFDC-629B9C510621}" presName="txOne" presStyleLbl="node0" presStyleIdx="0" presStyleCnt="1" custLinFactNeighborY="-586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8E6878E-9C9E-4DC5-983C-95C4698C9F56}" type="pres">
      <dgm:prSet presAssocID="{CCF639F0-8579-45F0-BFDC-629B9C510621}" presName="parTransOne" presStyleCnt="0"/>
      <dgm:spPr/>
    </dgm:pt>
    <dgm:pt modelId="{F5504D0F-E248-4CCA-92C2-DD7E22535031}" type="pres">
      <dgm:prSet presAssocID="{CCF639F0-8579-45F0-BFDC-629B9C510621}" presName="horzOne" presStyleCnt="0"/>
      <dgm:spPr/>
    </dgm:pt>
    <dgm:pt modelId="{7A26FA81-C5AC-4580-8DAD-4E93DFF71519}" type="pres">
      <dgm:prSet presAssocID="{CB839010-2FB3-4418-8547-B5031BC912D9}" presName="vertTwo" presStyleCnt="0"/>
      <dgm:spPr/>
    </dgm:pt>
    <dgm:pt modelId="{DB327861-CA0D-4BC8-B710-CEDFB482A175}" type="pres">
      <dgm:prSet presAssocID="{CB839010-2FB3-4418-8547-B5031BC912D9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707C69-B427-48EE-8EBE-AFEA7B42BD34}" type="pres">
      <dgm:prSet presAssocID="{CB839010-2FB3-4418-8547-B5031BC912D9}" presName="parTransTwo" presStyleCnt="0"/>
      <dgm:spPr/>
    </dgm:pt>
    <dgm:pt modelId="{F42A8A68-4B3A-44C8-AE40-F58AD9499F31}" type="pres">
      <dgm:prSet presAssocID="{CB839010-2FB3-4418-8547-B5031BC912D9}" presName="horzTwo" presStyleCnt="0"/>
      <dgm:spPr/>
    </dgm:pt>
    <dgm:pt modelId="{EE54F26A-D741-41C8-8D8D-CCCC611807BB}" type="pres">
      <dgm:prSet presAssocID="{2A35DF56-B489-4BFD-9EDC-2F1E911693ED}" presName="vertThree" presStyleCnt="0"/>
      <dgm:spPr/>
    </dgm:pt>
    <dgm:pt modelId="{4F9FAF8B-232B-451D-8D8B-F3784617EE47}" type="pres">
      <dgm:prSet presAssocID="{2A35DF56-B489-4BFD-9EDC-2F1E911693ED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73E74B-CBAA-4197-A7D7-2F8158D08157}" type="pres">
      <dgm:prSet presAssocID="{2A35DF56-B489-4BFD-9EDC-2F1E911693ED}" presName="horzThree" presStyleCnt="0"/>
      <dgm:spPr/>
    </dgm:pt>
    <dgm:pt modelId="{7614E152-09C4-46D2-BE3A-6132ABE0703F}" type="pres">
      <dgm:prSet presAssocID="{90CE31B3-AB21-4748-B79A-5D93C3F843B9}" presName="sibSpaceTwo" presStyleCnt="0"/>
      <dgm:spPr/>
    </dgm:pt>
    <dgm:pt modelId="{4E1B0856-6630-4B9E-8405-54C1412932D8}" type="pres">
      <dgm:prSet presAssocID="{597315FF-0F41-4174-B9A8-5B0B980C15AF}" presName="vertTwo" presStyleCnt="0"/>
      <dgm:spPr/>
    </dgm:pt>
    <dgm:pt modelId="{4E578EBC-5A51-41FC-AB72-09884E570856}" type="pres">
      <dgm:prSet presAssocID="{597315FF-0F41-4174-B9A8-5B0B980C15AF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C95E245-845D-4617-9352-BCE2FB566950}" type="pres">
      <dgm:prSet presAssocID="{597315FF-0F41-4174-B9A8-5B0B980C15AF}" presName="parTransTwo" presStyleCnt="0"/>
      <dgm:spPr/>
    </dgm:pt>
    <dgm:pt modelId="{A8047F3B-1B9F-4F3D-9421-A87D9A6DF41E}" type="pres">
      <dgm:prSet presAssocID="{597315FF-0F41-4174-B9A8-5B0B980C15AF}" presName="horzTwo" presStyleCnt="0"/>
      <dgm:spPr/>
    </dgm:pt>
    <dgm:pt modelId="{972F00F6-C844-4407-B79C-99ECD4AAAB05}" type="pres">
      <dgm:prSet presAssocID="{D1DC4DDD-EBCB-4290-B964-5D4E197B7BD5}" presName="vertThree" presStyleCnt="0"/>
      <dgm:spPr/>
    </dgm:pt>
    <dgm:pt modelId="{344D1538-2AF1-4C07-804E-29516598C829}" type="pres">
      <dgm:prSet presAssocID="{D1DC4DDD-EBCB-4290-B964-5D4E197B7BD5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B09A08-E62E-4FA8-B7D3-AC6191AF9E2B}" type="pres">
      <dgm:prSet presAssocID="{D1DC4DDD-EBCB-4290-B964-5D4E197B7BD5}" presName="horzThree" presStyleCnt="0"/>
      <dgm:spPr/>
    </dgm:pt>
  </dgm:ptLst>
  <dgm:cxnLst>
    <dgm:cxn modelId="{0187110B-C9B4-4A91-999B-567C05A73FDF}" srcId="{3ED161E0-7BAA-49C4-9D99-F95DC53B8DBE}" destId="{CCF639F0-8579-45F0-BFDC-629B9C510621}" srcOrd="0" destOrd="0" parTransId="{58B9893E-F823-4DA6-AF52-D3EB9CAE5EC2}" sibTransId="{4271BE53-A8A8-4BF9-A7CF-42F9C3689D37}"/>
    <dgm:cxn modelId="{39650603-85B6-4290-944F-27BB666D88E4}" type="presOf" srcId="{3ED161E0-7BAA-49C4-9D99-F95DC53B8DBE}" destId="{FFCEC42D-1A96-4520-8B72-6633D3F9A0BA}" srcOrd="0" destOrd="0" presId="urn:microsoft.com/office/officeart/2005/8/layout/hierarchy4"/>
    <dgm:cxn modelId="{3189D7C1-1437-42FA-BF86-53934F85B663}" srcId="{CCF639F0-8579-45F0-BFDC-629B9C510621}" destId="{CB839010-2FB3-4418-8547-B5031BC912D9}" srcOrd="0" destOrd="0" parTransId="{D7506799-9828-4BEC-87DC-E183DCBD6E98}" sibTransId="{90CE31B3-AB21-4748-B79A-5D93C3F843B9}"/>
    <dgm:cxn modelId="{CAC0A742-9770-4D68-94F7-005BED88410A}" type="presOf" srcId="{D1DC4DDD-EBCB-4290-B964-5D4E197B7BD5}" destId="{344D1538-2AF1-4C07-804E-29516598C829}" srcOrd="0" destOrd="0" presId="urn:microsoft.com/office/officeart/2005/8/layout/hierarchy4"/>
    <dgm:cxn modelId="{29891604-60B0-4257-B8F5-3F0DF72FA44C}" srcId="{CB839010-2FB3-4418-8547-B5031BC912D9}" destId="{2A35DF56-B489-4BFD-9EDC-2F1E911693ED}" srcOrd="0" destOrd="0" parTransId="{25552926-92D5-42BB-94BB-A4B6373B2FB6}" sibTransId="{4DD04CC7-323A-4D3F-A90C-EB77D93D5BEE}"/>
    <dgm:cxn modelId="{8FAC71C6-2FA8-49D0-9467-1EF52EB6F218}" srcId="{CCF639F0-8579-45F0-BFDC-629B9C510621}" destId="{597315FF-0F41-4174-B9A8-5B0B980C15AF}" srcOrd="1" destOrd="0" parTransId="{A60205B1-66E2-40A9-B63C-95A0D1944E55}" sibTransId="{C683F5B2-DCC1-45DD-A440-0F254D17C47C}"/>
    <dgm:cxn modelId="{3601723A-7B2E-4A5B-AE89-631D1E5DA7E6}" type="presOf" srcId="{2A35DF56-B489-4BFD-9EDC-2F1E911693ED}" destId="{4F9FAF8B-232B-451D-8D8B-F3784617EE47}" srcOrd="0" destOrd="0" presId="urn:microsoft.com/office/officeart/2005/8/layout/hierarchy4"/>
    <dgm:cxn modelId="{11318344-8B8B-43B8-9AF0-C989C911F75D}" type="presOf" srcId="{CB839010-2FB3-4418-8547-B5031BC912D9}" destId="{DB327861-CA0D-4BC8-B710-CEDFB482A175}" srcOrd="0" destOrd="0" presId="urn:microsoft.com/office/officeart/2005/8/layout/hierarchy4"/>
    <dgm:cxn modelId="{F35662DF-E0D7-4BA0-8231-A3025A07A06E}" srcId="{597315FF-0F41-4174-B9A8-5B0B980C15AF}" destId="{D1DC4DDD-EBCB-4290-B964-5D4E197B7BD5}" srcOrd="0" destOrd="0" parTransId="{9ABD7E52-9203-4F8A-B48D-1938195DE8A6}" sibTransId="{5A000993-EE05-4AED-B376-C07F8C10700E}"/>
    <dgm:cxn modelId="{67EE1839-1910-4E69-8B5C-9938EE0A0C2E}" type="presOf" srcId="{CCF639F0-8579-45F0-BFDC-629B9C510621}" destId="{175966ED-801B-4C84-B1E0-9A3C06C6B784}" srcOrd="0" destOrd="0" presId="urn:microsoft.com/office/officeart/2005/8/layout/hierarchy4"/>
    <dgm:cxn modelId="{89DD325E-FA9C-4762-AB0A-0F3EA7BE1B74}" type="presOf" srcId="{597315FF-0F41-4174-B9A8-5B0B980C15AF}" destId="{4E578EBC-5A51-41FC-AB72-09884E570856}" srcOrd="0" destOrd="0" presId="urn:microsoft.com/office/officeart/2005/8/layout/hierarchy4"/>
    <dgm:cxn modelId="{0663F3DF-148F-4F5A-A66B-D073A37CEAAF}" type="presParOf" srcId="{FFCEC42D-1A96-4520-8B72-6633D3F9A0BA}" destId="{BD65DC57-7299-4F7C-A425-14A7568B98DD}" srcOrd="0" destOrd="0" presId="urn:microsoft.com/office/officeart/2005/8/layout/hierarchy4"/>
    <dgm:cxn modelId="{3329738D-DAA7-4C37-8183-8CFD1A9223A2}" type="presParOf" srcId="{BD65DC57-7299-4F7C-A425-14A7568B98DD}" destId="{175966ED-801B-4C84-B1E0-9A3C06C6B784}" srcOrd="0" destOrd="0" presId="urn:microsoft.com/office/officeart/2005/8/layout/hierarchy4"/>
    <dgm:cxn modelId="{6A0461B0-2A7D-4CE9-89C1-4FBD04FA65E3}" type="presParOf" srcId="{BD65DC57-7299-4F7C-A425-14A7568B98DD}" destId="{18E6878E-9C9E-4DC5-983C-95C4698C9F56}" srcOrd="1" destOrd="0" presId="urn:microsoft.com/office/officeart/2005/8/layout/hierarchy4"/>
    <dgm:cxn modelId="{E6983283-AEAB-4270-8B00-C3E1BCC6DE40}" type="presParOf" srcId="{BD65DC57-7299-4F7C-A425-14A7568B98DD}" destId="{F5504D0F-E248-4CCA-92C2-DD7E22535031}" srcOrd="2" destOrd="0" presId="urn:microsoft.com/office/officeart/2005/8/layout/hierarchy4"/>
    <dgm:cxn modelId="{38DAA16B-9744-4CF6-8E63-F67FC018DE06}" type="presParOf" srcId="{F5504D0F-E248-4CCA-92C2-DD7E22535031}" destId="{7A26FA81-C5AC-4580-8DAD-4E93DFF71519}" srcOrd="0" destOrd="0" presId="urn:microsoft.com/office/officeart/2005/8/layout/hierarchy4"/>
    <dgm:cxn modelId="{C1F445EE-6788-4818-8648-3506C2B80AA7}" type="presParOf" srcId="{7A26FA81-C5AC-4580-8DAD-4E93DFF71519}" destId="{DB327861-CA0D-4BC8-B710-CEDFB482A175}" srcOrd="0" destOrd="0" presId="urn:microsoft.com/office/officeart/2005/8/layout/hierarchy4"/>
    <dgm:cxn modelId="{64B30F5E-F388-4044-8B0F-A299410EBC3B}" type="presParOf" srcId="{7A26FA81-C5AC-4580-8DAD-4E93DFF71519}" destId="{B2707C69-B427-48EE-8EBE-AFEA7B42BD34}" srcOrd="1" destOrd="0" presId="urn:microsoft.com/office/officeart/2005/8/layout/hierarchy4"/>
    <dgm:cxn modelId="{508BCCA6-0092-4A75-AFDC-A165F7930AE2}" type="presParOf" srcId="{7A26FA81-C5AC-4580-8DAD-4E93DFF71519}" destId="{F42A8A68-4B3A-44C8-AE40-F58AD9499F31}" srcOrd="2" destOrd="0" presId="urn:microsoft.com/office/officeart/2005/8/layout/hierarchy4"/>
    <dgm:cxn modelId="{223BA1E8-AA5F-4808-AA13-4450EF7C5E98}" type="presParOf" srcId="{F42A8A68-4B3A-44C8-AE40-F58AD9499F31}" destId="{EE54F26A-D741-41C8-8D8D-CCCC611807BB}" srcOrd="0" destOrd="0" presId="urn:microsoft.com/office/officeart/2005/8/layout/hierarchy4"/>
    <dgm:cxn modelId="{E94EC9D2-33DA-487E-944E-A08C09073DE8}" type="presParOf" srcId="{EE54F26A-D741-41C8-8D8D-CCCC611807BB}" destId="{4F9FAF8B-232B-451D-8D8B-F3784617EE47}" srcOrd="0" destOrd="0" presId="urn:microsoft.com/office/officeart/2005/8/layout/hierarchy4"/>
    <dgm:cxn modelId="{846C4D40-FB73-4CCE-84C1-2E55253D2329}" type="presParOf" srcId="{EE54F26A-D741-41C8-8D8D-CCCC611807BB}" destId="{9973E74B-CBAA-4197-A7D7-2F8158D08157}" srcOrd="1" destOrd="0" presId="urn:microsoft.com/office/officeart/2005/8/layout/hierarchy4"/>
    <dgm:cxn modelId="{5A6EAC98-C404-4B12-A3DB-85DDD5E6FCC8}" type="presParOf" srcId="{F5504D0F-E248-4CCA-92C2-DD7E22535031}" destId="{7614E152-09C4-46D2-BE3A-6132ABE0703F}" srcOrd="1" destOrd="0" presId="urn:microsoft.com/office/officeart/2005/8/layout/hierarchy4"/>
    <dgm:cxn modelId="{FA4B2DA5-C9F2-4A0C-A5DA-D64470092CC1}" type="presParOf" srcId="{F5504D0F-E248-4CCA-92C2-DD7E22535031}" destId="{4E1B0856-6630-4B9E-8405-54C1412932D8}" srcOrd="2" destOrd="0" presId="urn:microsoft.com/office/officeart/2005/8/layout/hierarchy4"/>
    <dgm:cxn modelId="{CD5E7A22-5F62-4E18-974E-23A066546F3D}" type="presParOf" srcId="{4E1B0856-6630-4B9E-8405-54C1412932D8}" destId="{4E578EBC-5A51-41FC-AB72-09884E570856}" srcOrd="0" destOrd="0" presId="urn:microsoft.com/office/officeart/2005/8/layout/hierarchy4"/>
    <dgm:cxn modelId="{C3E6E9FB-E9D2-4B42-B860-D05499CE824A}" type="presParOf" srcId="{4E1B0856-6630-4B9E-8405-54C1412932D8}" destId="{7C95E245-845D-4617-9352-BCE2FB566950}" srcOrd="1" destOrd="0" presId="urn:microsoft.com/office/officeart/2005/8/layout/hierarchy4"/>
    <dgm:cxn modelId="{85B388B9-2649-4C10-AADD-C28F24F04642}" type="presParOf" srcId="{4E1B0856-6630-4B9E-8405-54C1412932D8}" destId="{A8047F3B-1B9F-4F3D-9421-A87D9A6DF41E}" srcOrd="2" destOrd="0" presId="urn:microsoft.com/office/officeart/2005/8/layout/hierarchy4"/>
    <dgm:cxn modelId="{8D0A97D5-467C-441F-B094-6436CFE8468B}" type="presParOf" srcId="{A8047F3B-1B9F-4F3D-9421-A87D9A6DF41E}" destId="{972F00F6-C844-4407-B79C-99ECD4AAAB05}" srcOrd="0" destOrd="0" presId="urn:microsoft.com/office/officeart/2005/8/layout/hierarchy4"/>
    <dgm:cxn modelId="{F53C0E48-9129-4630-B49A-4219F7B74F8B}" type="presParOf" srcId="{972F00F6-C844-4407-B79C-99ECD4AAAB05}" destId="{344D1538-2AF1-4C07-804E-29516598C829}" srcOrd="0" destOrd="0" presId="urn:microsoft.com/office/officeart/2005/8/layout/hierarchy4"/>
    <dgm:cxn modelId="{DEE739C5-E610-41F9-A72E-7018EC327A4D}" type="presParOf" srcId="{972F00F6-C844-4407-B79C-99ECD4AAAB05}" destId="{33B09A08-E62E-4FA8-B7D3-AC6191AF9E2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EEB797-611C-4FD5-A48C-60B4F2937316}">
      <dsp:nvSpPr>
        <dsp:cNvPr id="0" name=""/>
        <dsp:cNvSpPr/>
      </dsp:nvSpPr>
      <dsp:spPr>
        <a:xfrm>
          <a:off x="3164" y="3223"/>
          <a:ext cx="8566231" cy="13003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smtClean="0">
              <a:latin typeface="+mn-lt"/>
            </a:rPr>
            <a:t>Население страны</a:t>
          </a:r>
          <a:endParaRPr lang="ru-RU" sz="4400" kern="1200" dirty="0">
            <a:latin typeface="+mn-lt"/>
          </a:endParaRPr>
        </a:p>
      </dsp:txBody>
      <dsp:txXfrm>
        <a:off x="41251" y="41310"/>
        <a:ext cx="8490057" cy="1224203"/>
      </dsp:txXfrm>
    </dsp:sp>
    <dsp:sp modelId="{EE040D84-8B96-4786-845A-A79DE39715FD}">
      <dsp:nvSpPr>
        <dsp:cNvPr id="0" name=""/>
        <dsp:cNvSpPr/>
      </dsp:nvSpPr>
      <dsp:spPr>
        <a:xfrm>
          <a:off x="11525" y="1404043"/>
          <a:ext cx="4102451" cy="13003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+mn-lt"/>
            </a:rPr>
            <a:t>Трудоспособные граждане</a:t>
          </a:r>
          <a:endParaRPr lang="ru-RU" sz="2800" kern="1200" dirty="0">
            <a:latin typeface="+mn-lt"/>
          </a:endParaRPr>
        </a:p>
      </dsp:txBody>
      <dsp:txXfrm>
        <a:off x="49612" y="1442130"/>
        <a:ext cx="4026277" cy="1224203"/>
      </dsp:txXfrm>
    </dsp:sp>
    <dsp:sp modelId="{3570E2E7-17D2-4150-A9A3-5795FB57F073}">
      <dsp:nvSpPr>
        <dsp:cNvPr id="0" name=""/>
        <dsp:cNvSpPr/>
      </dsp:nvSpPr>
      <dsp:spPr>
        <a:xfrm>
          <a:off x="19526" y="2804864"/>
          <a:ext cx="4086449" cy="13003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u="sng" kern="1200" dirty="0" smtClean="0">
              <a:latin typeface="+mn-lt"/>
            </a:rPr>
            <a:t>Занятые </a:t>
          </a:r>
          <a:endParaRPr lang="ru-RU" sz="2400" b="1" i="0" u="sng" kern="1200" dirty="0" smtClean="0">
            <a:latin typeface="+mn-lt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0" kern="1200" dirty="0" smtClean="0">
              <a:latin typeface="+mn-lt"/>
            </a:rPr>
            <a:t>(трудоспособные,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0" kern="1200" dirty="0" smtClean="0">
              <a:latin typeface="+mn-lt"/>
            </a:rPr>
            <a:t>имеющие  работу)</a:t>
          </a:r>
          <a:endParaRPr lang="ru-RU" sz="2400" i="0" kern="1200" dirty="0">
            <a:latin typeface="+mn-lt"/>
          </a:endParaRPr>
        </a:p>
      </dsp:txBody>
      <dsp:txXfrm>
        <a:off x="57613" y="2842951"/>
        <a:ext cx="4010275" cy="1224203"/>
      </dsp:txXfrm>
    </dsp:sp>
    <dsp:sp modelId="{71F07FA3-1A44-4550-A5B1-8FF9B6C723E1}">
      <dsp:nvSpPr>
        <dsp:cNvPr id="0" name=""/>
        <dsp:cNvSpPr/>
      </dsp:nvSpPr>
      <dsp:spPr>
        <a:xfrm>
          <a:off x="35434" y="4205684"/>
          <a:ext cx="4054632" cy="13003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u="sng" kern="1200" dirty="0" smtClean="0">
              <a:latin typeface="+mn-lt"/>
            </a:rPr>
            <a:t>Безработные</a:t>
          </a:r>
          <a:endParaRPr lang="ru-RU" sz="2000" b="1" i="0" u="sng" kern="1200" dirty="0" smtClean="0">
            <a:latin typeface="+mn-lt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0" kern="1200" dirty="0" smtClean="0">
              <a:latin typeface="+mn-lt"/>
            </a:rPr>
            <a:t>(трудоспособные, не имеющие работу, но стремятся найти)</a:t>
          </a:r>
          <a:endParaRPr lang="ru-RU" sz="2200" i="0" kern="1200" dirty="0">
            <a:latin typeface="+mn-lt"/>
          </a:endParaRPr>
        </a:p>
      </dsp:txBody>
      <dsp:txXfrm>
        <a:off x="73521" y="4243771"/>
        <a:ext cx="3978458" cy="1224203"/>
      </dsp:txXfrm>
    </dsp:sp>
    <dsp:sp modelId="{3878E2B6-0A24-4F30-8132-6C1DC5F3A0F3}">
      <dsp:nvSpPr>
        <dsp:cNvPr id="0" name=""/>
        <dsp:cNvSpPr/>
      </dsp:nvSpPr>
      <dsp:spPr>
        <a:xfrm>
          <a:off x="35434" y="5609728"/>
          <a:ext cx="4054632" cy="6053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0" kern="1200" dirty="0" smtClean="0">
              <a:latin typeface="+mn-lt"/>
              <a:cs typeface="Arial" charset="0"/>
            </a:rPr>
            <a:t>Добровольно незанятые</a:t>
          </a:r>
          <a:endParaRPr lang="ru-RU" sz="2400" i="0" kern="1200" dirty="0">
            <a:latin typeface="+mn-lt"/>
          </a:endParaRPr>
        </a:p>
      </dsp:txBody>
      <dsp:txXfrm>
        <a:off x="53165" y="5627459"/>
        <a:ext cx="4019170" cy="569915"/>
      </dsp:txXfrm>
    </dsp:sp>
    <dsp:sp modelId="{B55DCF54-1DCA-4E97-9E42-EBCBBC0E3CDD}">
      <dsp:nvSpPr>
        <dsp:cNvPr id="0" name=""/>
        <dsp:cNvSpPr/>
      </dsp:nvSpPr>
      <dsp:spPr>
        <a:xfrm>
          <a:off x="4458582" y="1404043"/>
          <a:ext cx="4102451" cy="13003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+mn-lt"/>
            </a:rPr>
            <a:t>Нетрудоспособные</a:t>
          </a:r>
          <a:r>
            <a:rPr lang="ru-RU" sz="2800" b="1" kern="1200" dirty="0" smtClean="0">
              <a:latin typeface="+mn-lt"/>
              <a:cs typeface="Arial" charset="0"/>
            </a:rPr>
            <a:t>  </a:t>
          </a:r>
          <a:r>
            <a:rPr lang="ru-RU" sz="2800" b="1" kern="1200" dirty="0" smtClean="0">
              <a:latin typeface="+mn-lt"/>
            </a:rPr>
            <a:t>граждане</a:t>
          </a:r>
        </a:p>
      </dsp:txBody>
      <dsp:txXfrm>
        <a:off x="4496669" y="1442130"/>
        <a:ext cx="4026277" cy="1224203"/>
      </dsp:txXfrm>
    </dsp:sp>
    <dsp:sp modelId="{CFA719F7-BDAC-4AA2-B931-BECA498066E9}">
      <dsp:nvSpPr>
        <dsp:cNvPr id="0" name=""/>
        <dsp:cNvSpPr/>
      </dsp:nvSpPr>
      <dsp:spPr>
        <a:xfrm>
          <a:off x="4466583" y="3112013"/>
          <a:ext cx="4086449" cy="25590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+mn-lt"/>
              <a:cs typeface="Arial" charset="0"/>
            </a:rPr>
            <a:t>1. дети  до 16 лет,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+mn-lt"/>
              <a:cs typeface="Arial" charset="0"/>
            </a:rPr>
            <a:t>2. пенсионеры  (мужчины старше 60 лет,  женщины  старше 55 лет),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+mn-lt"/>
              <a:cs typeface="Arial" charset="0"/>
            </a:rPr>
            <a:t>3. инвалиды.</a:t>
          </a:r>
          <a:endParaRPr lang="ru-RU" sz="2400" kern="1200" dirty="0">
            <a:latin typeface="+mn-lt"/>
          </a:endParaRPr>
        </a:p>
      </dsp:txBody>
      <dsp:txXfrm>
        <a:off x="4541534" y="3186964"/>
        <a:ext cx="3936547" cy="24091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34F58D-94BA-4AD1-B1A9-9DE5A8EA32FC}">
      <dsp:nvSpPr>
        <dsp:cNvPr id="0" name=""/>
        <dsp:cNvSpPr/>
      </dsp:nvSpPr>
      <dsp:spPr>
        <a:xfrm>
          <a:off x="5430" y="0"/>
          <a:ext cx="7349729" cy="13859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i="0" kern="1200" dirty="0" smtClean="0">
              <a:latin typeface="+mj-lt"/>
            </a:rPr>
            <a:t>Причины безработицы</a:t>
          </a:r>
          <a:endParaRPr lang="ru-RU" sz="4800" b="1" i="0" kern="1200" dirty="0">
            <a:latin typeface="+mj-lt"/>
          </a:endParaRPr>
        </a:p>
      </dsp:txBody>
      <dsp:txXfrm>
        <a:off x="46022" y="40592"/>
        <a:ext cx="7268545" cy="1304723"/>
      </dsp:txXfrm>
    </dsp:sp>
    <dsp:sp modelId="{C3149C47-3AA1-4ED4-A405-AFDAE90335E0}">
      <dsp:nvSpPr>
        <dsp:cNvPr id="0" name=""/>
        <dsp:cNvSpPr/>
      </dsp:nvSpPr>
      <dsp:spPr>
        <a:xfrm>
          <a:off x="2715" y="1517590"/>
          <a:ext cx="3526741" cy="13859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+mj-lt"/>
              <a:cs typeface="Arial" charset="0"/>
            </a:rPr>
            <a:t>Изменение потребительского спроса</a:t>
          </a:r>
          <a:endParaRPr lang="ru-RU" sz="2600" kern="1200" dirty="0">
            <a:latin typeface="+mj-lt"/>
          </a:endParaRPr>
        </a:p>
      </dsp:txBody>
      <dsp:txXfrm>
        <a:off x="43307" y="1558182"/>
        <a:ext cx="3445557" cy="1304723"/>
      </dsp:txXfrm>
    </dsp:sp>
    <dsp:sp modelId="{868C01FF-4F39-4507-AF53-9D6E1B45ED5A}">
      <dsp:nvSpPr>
        <dsp:cNvPr id="0" name=""/>
        <dsp:cNvSpPr/>
      </dsp:nvSpPr>
      <dsp:spPr>
        <a:xfrm>
          <a:off x="0" y="2973811"/>
          <a:ext cx="3526741" cy="13859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latin typeface="+mj-lt"/>
              <a:cs typeface="Arial" charset="0"/>
            </a:rPr>
            <a:t>Выход:  Переучиться  или повысить квалификацию</a:t>
          </a:r>
          <a:endParaRPr lang="ru-RU" sz="1900" b="1" kern="1200" dirty="0">
            <a:latin typeface="+mj-lt"/>
            <a:cs typeface="Arial" charset="0"/>
          </a:endParaRPr>
        </a:p>
      </dsp:txBody>
      <dsp:txXfrm>
        <a:off x="40592" y="3014403"/>
        <a:ext cx="3445557" cy="1304723"/>
      </dsp:txXfrm>
    </dsp:sp>
    <dsp:sp modelId="{884A94DB-8FC9-42D3-83D4-9011C1F1014D}">
      <dsp:nvSpPr>
        <dsp:cNvPr id="0" name=""/>
        <dsp:cNvSpPr/>
      </dsp:nvSpPr>
      <dsp:spPr>
        <a:xfrm>
          <a:off x="3825703" y="1517590"/>
          <a:ext cx="3526741" cy="13859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+mj-lt"/>
              <a:cs typeface="Arial" charset="0"/>
            </a:rPr>
            <a:t>Поиск и ожидание работы</a:t>
          </a:r>
          <a:endParaRPr lang="ru-RU" sz="2600" kern="1200" dirty="0">
            <a:latin typeface="+mj-lt"/>
            <a:cs typeface="Arial" charset="0"/>
          </a:endParaRPr>
        </a:p>
      </dsp:txBody>
      <dsp:txXfrm>
        <a:off x="3866295" y="1558182"/>
        <a:ext cx="3445557" cy="1304723"/>
      </dsp:txXfrm>
    </dsp:sp>
    <dsp:sp modelId="{E80547BA-86B7-442D-8611-21B299D2C15E}">
      <dsp:nvSpPr>
        <dsp:cNvPr id="0" name=""/>
        <dsp:cNvSpPr/>
      </dsp:nvSpPr>
      <dsp:spPr>
        <a:xfrm>
          <a:off x="3825703" y="3032615"/>
          <a:ext cx="3526741" cy="13859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latin typeface="+mj-lt"/>
              <a:cs typeface="Arial" charset="0"/>
            </a:rPr>
            <a:t>Выход: предлагать свои способности и трудовые навыки, изучать рынок труда, использовать услуги ЦЗН</a:t>
          </a:r>
          <a:endParaRPr lang="ru-RU" sz="1900" b="1" kern="1200" dirty="0">
            <a:latin typeface="+mj-lt"/>
            <a:cs typeface="Arial" charset="0"/>
          </a:endParaRPr>
        </a:p>
      </dsp:txBody>
      <dsp:txXfrm>
        <a:off x="3866295" y="3073207"/>
        <a:ext cx="3445557" cy="13047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5966ED-801B-4C84-B1E0-9A3C06C6B784}">
      <dsp:nvSpPr>
        <dsp:cNvPr id="0" name=""/>
        <dsp:cNvSpPr/>
      </dsp:nvSpPr>
      <dsp:spPr>
        <a:xfrm>
          <a:off x="2658" y="0"/>
          <a:ext cx="7195483" cy="12446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b="1" i="0" kern="1200" dirty="0" smtClean="0">
              <a:latin typeface="+mj-lt"/>
            </a:rPr>
            <a:t>Причины безработицы</a:t>
          </a:r>
          <a:endParaRPr lang="ru-RU" sz="5200" kern="1200" dirty="0"/>
        </a:p>
      </dsp:txBody>
      <dsp:txXfrm>
        <a:off x="39112" y="36454"/>
        <a:ext cx="7122575" cy="1171719"/>
      </dsp:txXfrm>
    </dsp:sp>
    <dsp:sp modelId="{DB327861-CA0D-4BC8-B710-CEDFB482A175}">
      <dsp:nvSpPr>
        <dsp:cNvPr id="0" name=""/>
        <dsp:cNvSpPr/>
      </dsp:nvSpPr>
      <dsp:spPr>
        <a:xfrm>
          <a:off x="2658" y="1372206"/>
          <a:ext cx="3452727" cy="12446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smtClean="0">
              <a:latin typeface="+mj-lt"/>
              <a:cs typeface="Arial" charset="0"/>
            </a:rPr>
            <a:t>Спад производства</a:t>
          </a:r>
          <a:endParaRPr lang="ru-RU" sz="3200" kern="1200" dirty="0">
            <a:latin typeface="+mj-lt"/>
          </a:endParaRPr>
        </a:p>
      </dsp:txBody>
      <dsp:txXfrm>
        <a:off x="39112" y="1408660"/>
        <a:ext cx="3379819" cy="1171719"/>
      </dsp:txXfrm>
    </dsp:sp>
    <dsp:sp modelId="{4F9FAF8B-232B-451D-8D8B-F3784617EE47}">
      <dsp:nvSpPr>
        <dsp:cNvPr id="0" name=""/>
        <dsp:cNvSpPr/>
      </dsp:nvSpPr>
      <dsp:spPr>
        <a:xfrm>
          <a:off x="2658" y="2742650"/>
          <a:ext cx="3452727" cy="12446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+mj-lt"/>
              <a:cs typeface="Arial" charset="0"/>
            </a:rPr>
            <a:t>выход</a:t>
          </a:r>
          <a:r>
            <a:rPr lang="ru-RU" sz="2300" b="1" i="1" kern="1200" dirty="0" smtClean="0">
              <a:latin typeface="+mj-lt"/>
              <a:cs typeface="Arial" charset="0"/>
            </a:rPr>
            <a:t>: создание условий для роста спроса на товары </a:t>
          </a:r>
          <a:endParaRPr lang="ru-RU" sz="2300" kern="1200" dirty="0">
            <a:latin typeface="+mj-lt"/>
          </a:endParaRPr>
        </a:p>
      </dsp:txBody>
      <dsp:txXfrm>
        <a:off x="39112" y="2779104"/>
        <a:ext cx="3379819" cy="1171719"/>
      </dsp:txXfrm>
    </dsp:sp>
    <dsp:sp modelId="{4E578EBC-5A51-41FC-AB72-09884E570856}">
      <dsp:nvSpPr>
        <dsp:cNvPr id="0" name=""/>
        <dsp:cNvSpPr/>
      </dsp:nvSpPr>
      <dsp:spPr>
        <a:xfrm>
          <a:off x="3745414" y="1372206"/>
          <a:ext cx="3452727" cy="12446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smtClean="0">
              <a:latin typeface="+mj-lt"/>
              <a:cs typeface="Arial" charset="0"/>
            </a:rPr>
            <a:t>Сезонная безработица</a:t>
          </a:r>
          <a:endParaRPr lang="ru-RU" sz="3200" kern="1200" dirty="0">
            <a:latin typeface="+mj-lt"/>
          </a:endParaRPr>
        </a:p>
      </dsp:txBody>
      <dsp:txXfrm>
        <a:off x="3781868" y="1408660"/>
        <a:ext cx="3379819" cy="1171719"/>
      </dsp:txXfrm>
    </dsp:sp>
    <dsp:sp modelId="{344D1538-2AF1-4C07-804E-29516598C829}">
      <dsp:nvSpPr>
        <dsp:cNvPr id="0" name=""/>
        <dsp:cNvSpPr/>
      </dsp:nvSpPr>
      <dsp:spPr>
        <a:xfrm>
          <a:off x="3745414" y="2742650"/>
          <a:ext cx="3452727" cy="12446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smtClean="0">
              <a:latin typeface="+mj-lt"/>
              <a:cs typeface="Arial" charset="0"/>
            </a:rPr>
            <a:t>выход: </a:t>
          </a:r>
          <a:r>
            <a:rPr lang="ru-RU" sz="2300" b="1" i="1" kern="1200" smtClean="0">
              <a:latin typeface="+mj-lt"/>
              <a:cs typeface="Arial" charset="0"/>
            </a:rPr>
            <a:t>создание условий для роста самозанятости</a:t>
          </a:r>
          <a:endParaRPr lang="ru-RU" sz="2300" kern="1200" dirty="0">
            <a:latin typeface="+mj-lt"/>
          </a:endParaRPr>
        </a:p>
      </dsp:txBody>
      <dsp:txXfrm>
        <a:off x="3781868" y="2779104"/>
        <a:ext cx="3379819" cy="11717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69734-A7DC-46F3-8EDE-73E8BA7B8D8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C8ACC-43B1-4199-9900-E25AD448E6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EC39C-4F38-4496-A4DE-E696A95F252E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9F3F-1C16-4591-987E-177BACB6AB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E1870-A273-4664-BB62-EDEF830E5627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46F94-0440-4A8D-A36F-D22388B34C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A69734-A7DC-46F3-8EDE-73E8BA7B8D81}" type="datetimeFigureOut">
              <a:rPr lang="ru-RU" smtClean="0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C8ACC-43B1-4199-9900-E25AD448E61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763E08-2A1B-4016-B913-491EFD0D04CC}" type="datetimeFigureOut">
              <a:rPr lang="ru-RU" smtClean="0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9528E0-83B2-484A-AB1C-E321E907352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EF5D3B-DABD-4A28-9432-0587433E8F2E}" type="datetimeFigureOut">
              <a:rPr lang="ru-RU" smtClean="0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2269B2-362E-40E7-8ED9-40280FCF31F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8F45E4-AA03-4999-94F8-6264D398F2F4}" type="datetimeFigureOut">
              <a:rPr lang="ru-RU" smtClean="0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B0EF13-CDB9-40CD-AD9D-C80B4D51BA5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9AAA8D-F268-41DA-9CDD-E7A9C138D14A}" type="datetimeFigureOut">
              <a:rPr lang="ru-RU" smtClean="0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325BB6-FFF7-41C9-9366-2DD4CBDD1F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6C5BE3-5EAE-4D48-9600-71F9DB134F9C}" type="datetimeFigureOut">
              <a:rPr lang="ru-RU" smtClean="0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810E40-7FB2-40F8-963B-042383A3BF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D5EE2F-8D37-49D1-8852-463CF26C7B12}" type="datetimeFigureOut">
              <a:rPr lang="ru-RU" smtClean="0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D9D743-3729-4D12-8D79-2B0F6A1A2FF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E6C098-C0E5-4C9B-8AAF-CC786E1971DE}" type="datetimeFigureOut">
              <a:rPr lang="ru-RU" smtClean="0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BB72F7-84CB-448E-AEB6-4D2BDA9F085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63E08-2A1B-4016-B913-491EFD0D04CC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528E0-83B2-484A-AB1C-E321E90735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71FB22-9133-43E7-A55B-CFACFF1B3683}" type="datetimeFigureOut">
              <a:rPr lang="ru-RU" smtClean="0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A569DD-B5D1-4CE7-AABD-5D5A0FD935C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AEC39C-4F38-4496-A4DE-E696A95F252E}" type="datetimeFigureOut">
              <a:rPr lang="ru-RU" smtClean="0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79F3F-1C16-4591-987E-177BACB6AB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1E1870-A273-4664-BB62-EDEF830E5627}" type="datetimeFigureOut">
              <a:rPr lang="ru-RU" smtClean="0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146F94-0440-4A8D-A36F-D22388B34CD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F5D3B-DABD-4A28-9432-0587433E8F2E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69B2-362E-40E7-8ED9-40280FCF31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F45E4-AA03-4999-94F8-6264D398F2F4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0EF13-CDB9-40CD-AD9D-C80B4D51BA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AAA8D-F268-41DA-9CDD-E7A9C138D14A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25BB6-FFF7-41C9-9366-2DD4CBDD1F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C5BE3-5EAE-4D48-9600-71F9DB134F9C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10E40-7FB2-40F8-963B-042383A3BF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5EE2F-8D37-49D1-8852-463CF26C7B12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9D743-3729-4D12-8D79-2B0F6A1A2F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6C098-C0E5-4C9B-8AAF-CC786E1971DE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B72F7-84CB-448E-AEB6-4D2BDA9F08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FB22-9133-43E7-A55B-CFACFF1B3683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569DD-B5D1-4CE7-AABD-5D5A0FD935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CAD73C-5CB9-4C53-80FB-F11B2E74E2A5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598433-152D-43ED-9900-5302CE3CEA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6CAD73C-5CB9-4C53-80FB-F11B2E74E2A5}" type="datetimeFigureOut">
              <a:rPr lang="ru-RU" smtClean="0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B598433-152D-43ED-9900-5302CE3CEA0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diagramLayout" Target="../diagrams/layout2.xml"/><Relationship Id="rId7" Type="http://schemas.openxmlformats.org/officeDocument/2006/relationships/image" Target="../media/image5.gi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smiles.33b.ru/smile.103428.html" TargetMode="Externa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microsoft.com/office/2007/relationships/diagramDrawing" Target="../diagrams/drawing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8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jpeg"/><Relationship Id="rId5" Type="http://schemas.openxmlformats.org/officeDocument/2006/relationships/diagramColors" Target="../diagrams/colors3.xml"/><Relationship Id="rId10" Type="http://schemas.microsoft.com/office/2007/relationships/diagramDrawing" Target="../diagrams/drawing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/>
          </p:cNvSpPr>
          <p:nvPr>
            <p:ph type="title"/>
          </p:nvPr>
        </p:nvSpPr>
        <p:spPr>
          <a:xfrm>
            <a:off x="1331913" y="188913"/>
            <a:ext cx="7632700" cy="647700"/>
          </a:xfrm>
        </p:spPr>
        <p:txBody>
          <a:bodyPr/>
          <a:lstStyle/>
          <a:p>
            <a:endParaRPr lang="ru-RU" sz="4800" b="1" smtClean="0"/>
          </a:p>
        </p:txBody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ru-RU" smtClean="0"/>
              <a:t> </a:t>
            </a:r>
            <a:r>
              <a:rPr lang="ru-RU" sz="6000" smtClean="0"/>
              <a:t>«</a:t>
            </a:r>
            <a:r>
              <a:rPr lang="ru-RU" sz="6000" b="1" smtClean="0"/>
              <a:t>Безработица, её причины и последствия</a:t>
            </a:r>
            <a:r>
              <a:rPr lang="ru-RU" sz="6000" smtClean="0"/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39350301"/>
              </p:ext>
            </p:extLst>
          </p:nvPr>
        </p:nvGraphicFramePr>
        <p:xfrm>
          <a:off x="949360" y="1196752"/>
          <a:ext cx="7355160" cy="4421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4" descr="bbede0006c530d485ca772fc67e59d7f">
            <a:hlinkClick r:id="rId6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79512" y="5168804"/>
            <a:ext cx="798730" cy="1330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Z:\мама\рабочий стол мама\Школа 2008-2011\Матер. по Презинтациям,АНИМАЦИЯ\Люди\b38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96336" y="65745"/>
            <a:ext cx="1440160" cy="986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88457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01291474"/>
              </p:ext>
            </p:extLst>
          </p:nvPr>
        </p:nvGraphicFramePr>
        <p:xfrm>
          <a:off x="971600" y="692696"/>
          <a:ext cx="7200800" cy="3989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52128" y="5087361"/>
            <a:ext cx="1475656" cy="1034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772470" y="5087360"/>
            <a:ext cx="1511498" cy="1034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932040" y="5085184"/>
            <a:ext cx="1440160" cy="1035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526266" y="5087361"/>
            <a:ext cx="1430110" cy="1030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63957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>
          <a:xfrm>
            <a:off x="1331913" y="0"/>
            <a:ext cx="7812087" cy="1125538"/>
          </a:xfrm>
        </p:spPr>
        <p:txBody>
          <a:bodyPr/>
          <a:lstStyle/>
          <a:p>
            <a:r>
              <a:rPr lang="ru-RU" b="1" smtClean="0">
                <a:latin typeface="Arial" charset="0"/>
              </a:rPr>
              <a:t>Виды безработицы</a:t>
            </a:r>
          </a:p>
        </p:txBody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>
          <a:xfrm>
            <a:off x="457200" y="1196975"/>
            <a:ext cx="8229600" cy="51847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latin typeface="Arial" charset="0"/>
              </a:rPr>
              <a:t> </a:t>
            </a:r>
            <a:r>
              <a:rPr lang="ru-RU" sz="4000" b="1" smtClean="0">
                <a:latin typeface="Arial" charset="0"/>
              </a:rPr>
              <a:t>Естественная:</a:t>
            </a:r>
          </a:p>
          <a:p>
            <a:pPr>
              <a:buFontTx/>
              <a:buChar char="-"/>
            </a:pPr>
            <a:r>
              <a:rPr lang="ru-RU" sz="4000" smtClean="0">
                <a:latin typeface="Arial" charset="0"/>
              </a:rPr>
              <a:t>фрикционная</a:t>
            </a:r>
          </a:p>
          <a:p>
            <a:pPr>
              <a:buFontTx/>
              <a:buNone/>
            </a:pPr>
            <a:r>
              <a:rPr lang="ru-RU" sz="4000" smtClean="0">
                <a:latin typeface="Arial" charset="0"/>
              </a:rPr>
              <a:t>- структурная</a:t>
            </a:r>
          </a:p>
          <a:p>
            <a:pPr>
              <a:buFontTx/>
              <a:buNone/>
            </a:pPr>
            <a:r>
              <a:rPr lang="ru-RU" sz="4000" smtClean="0">
                <a:latin typeface="Arial" charset="0"/>
              </a:rPr>
              <a:t> </a:t>
            </a:r>
            <a:r>
              <a:rPr lang="ru-RU" sz="4000" b="1" smtClean="0">
                <a:latin typeface="Arial" charset="0"/>
              </a:rPr>
              <a:t>Вынужденная:</a:t>
            </a:r>
          </a:p>
          <a:p>
            <a:pPr>
              <a:buFontTx/>
              <a:buNone/>
            </a:pPr>
            <a:r>
              <a:rPr lang="ru-RU" sz="4000" smtClean="0">
                <a:latin typeface="Arial" charset="0"/>
              </a:rPr>
              <a:t> - циклическая</a:t>
            </a:r>
          </a:p>
          <a:p>
            <a:pPr>
              <a:buFontTx/>
              <a:buNone/>
            </a:pPr>
            <a:r>
              <a:rPr lang="ru-RU" sz="4000" smtClean="0">
                <a:latin typeface="Arial" charset="0"/>
              </a:rPr>
              <a:t>- скрытая</a:t>
            </a:r>
          </a:p>
          <a:p>
            <a:endParaRPr lang="ru-RU" sz="4000" smtClean="0">
              <a:latin typeface="Arial" charset="0"/>
            </a:endParaRPr>
          </a:p>
          <a:p>
            <a:endParaRPr lang="ru-RU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Экономические последствия безработицы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xfrm>
            <a:off x="357158" y="1357313"/>
            <a:ext cx="8286808" cy="5500687"/>
          </a:xfrm>
        </p:spPr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ru-RU" dirty="0" smtClean="0"/>
              <a:t>Расходы государства на выплату пособий.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ru-RU" dirty="0" smtClean="0"/>
              <a:t>Недополученная зарплата -недополученные  налоговые начисления.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ru-RU" dirty="0" smtClean="0"/>
              <a:t>Не</a:t>
            </a:r>
            <a:r>
              <a:rPr lang="ru-RU" dirty="0" smtClean="0">
                <a:latin typeface="Arial" charset="0"/>
              </a:rPr>
              <a:t> </a:t>
            </a:r>
            <a:r>
              <a:rPr lang="ru-RU" dirty="0" smtClean="0"/>
              <a:t>созданный продукт – снижение объёма экономических благ.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ru-RU" dirty="0" smtClean="0"/>
              <a:t>Сокращение потребительского спроса.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ru-RU" dirty="0" smtClean="0"/>
              <a:t>Снижение благосостояния.</a:t>
            </a:r>
          </a:p>
        </p:txBody>
      </p:sp>
      <p:pic>
        <p:nvPicPr>
          <p:cNvPr id="25603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658" y="4615940"/>
            <a:ext cx="2143184" cy="197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096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Социальные последствия безработицы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ru-RU" dirty="0" smtClean="0"/>
              <a:t>Лишается источника дохода- зарплаты.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ru-RU" dirty="0" smtClean="0"/>
              <a:t>Может потерять квалификацию.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ru-RU" dirty="0" smtClean="0"/>
              <a:t>Падение благосостояния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ru-RU" dirty="0" smtClean="0"/>
              <a:t>Потеря чувства уверенности, самоуважения.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ru-RU" dirty="0" smtClean="0"/>
              <a:t>Ухудшение физического, психического состояния.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ru-RU" dirty="0" smtClean="0"/>
              <a:t>Безработная молодёжь может пополнить преступную среду.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 idx="4294967295"/>
          </p:nvPr>
        </p:nvSpPr>
        <p:spPr>
          <a:xfrm>
            <a:off x="1116013" y="428604"/>
            <a:ext cx="8027987" cy="504825"/>
          </a:xfrm>
        </p:spPr>
        <p:txBody>
          <a:bodyPr/>
          <a:lstStyle/>
          <a:p>
            <a:r>
              <a:rPr lang="ru-RU" sz="3200" b="1" i="1" u="sng" dirty="0" smtClean="0">
                <a:solidFill>
                  <a:schemeClr val="bg1"/>
                </a:solidFill>
              </a:rPr>
              <a:t>Позитивные последствия безработицы :</a:t>
            </a:r>
            <a:br>
              <a:rPr lang="ru-RU" sz="3200" b="1" i="1" u="sng" dirty="0" smtClean="0">
                <a:solidFill>
                  <a:schemeClr val="bg1"/>
                </a:solidFill>
              </a:rPr>
            </a:br>
            <a:endParaRPr lang="ru-RU" sz="3200" b="1" i="1" u="sng" dirty="0" smtClean="0">
              <a:solidFill>
                <a:schemeClr val="bg1"/>
              </a:solidFill>
            </a:endParaRPr>
          </a:p>
        </p:txBody>
      </p:sp>
      <p:sp>
        <p:nvSpPr>
          <p:cNvPr id="30723" name="Rectangle 3"/>
          <p:cNvSpPr>
            <a:spLocks noGrp="1"/>
          </p:cNvSpPr>
          <p:nvPr>
            <p:ph type="body" idx="4294967295"/>
          </p:nvPr>
        </p:nvSpPr>
        <p:spPr>
          <a:xfrm>
            <a:off x="285720" y="1457325"/>
            <a:ext cx="8497887" cy="54006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800" i="1" dirty="0" smtClean="0">
                <a:latin typeface="Bookman Old Style" pitchFamily="18" charset="0"/>
              </a:rPr>
              <a:t>  - формируется мобильный </a:t>
            </a:r>
            <a:r>
              <a:rPr lang="ru-RU" sz="2800" i="1" u="sng" dirty="0" smtClean="0">
                <a:latin typeface="Bookman Old Style" pitchFamily="18" charset="0"/>
              </a:rPr>
              <a:t>«резерв» </a:t>
            </a:r>
            <a:r>
              <a:rPr lang="ru-RU" sz="2800" i="1" dirty="0" smtClean="0">
                <a:latin typeface="Bookman Old Style" pitchFamily="18" charset="0"/>
              </a:rPr>
              <a:t>рабочей силы, который можно задействовать при расширении производства;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800" i="1" u="sng" dirty="0" smtClean="0">
                <a:latin typeface="Bookman Old Style" pitchFamily="18" charset="0"/>
              </a:rPr>
              <a:t>сдерживаются требования профсоюзов </a:t>
            </a:r>
            <a:r>
              <a:rPr lang="ru-RU" sz="2800" i="1" dirty="0" smtClean="0">
                <a:latin typeface="Bookman Old Style" pitchFamily="18" charset="0"/>
              </a:rPr>
              <a:t>в части повышения заработной платы, что снижает предполагаемый уровень инфляции;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800" i="1" dirty="0" smtClean="0">
                <a:latin typeface="Bookman Old Style" pitchFamily="18" charset="0"/>
              </a:rPr>
              <a:t> усиливается </a:t>
            </a:r>
            <a:r>
              <a:rPr lang="ru-RU" sz="2800" i="1" u="sng" dirty="0" smtClean="0">
                <a:latin typeface="Bookman Old Style" pitchFamily="18" charset="0"/>
              </a:rPr>
              <a:t>трудовая мотивация </a:t>
            </a:r>
            <a:r>
              <a:rPr lang="ru-RU" sz="2800" i="1" dirty="0" smtClean="0">
                <a:latin typeface="Bookman Old Style" pitchFamily="18" charset="0"/>
              </a:rPr>
              <a:t>работающих, так как гарантии занятости и опасение потерять работу начинают выступать в качестве самостоятельного стимула к труду.</a:t>
            </a:r>
          </a:p>
          <a:p>
            <a:pPr eaLnBrk="1" hangingPunct="1">
              <a:lnSpc>
                <a:spcPct val="80000"/>
              </a:lnSpc>
            </a:pPr>
            <a:endParaRPr lang="ru-RU" sz="2800" dirty="0" smtClean="0"/>
          </a:p>
          <a:p>
            <a:pPr>
              <a:lnSpc>
                <a:spcPct val="90000"/>
              </a:lnSpc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xfrm>
            <a:off x="457200" y="188913"/>
            <a:ext cx="8435975" cy="863600"/>
          </a:xfrm>
        </p:spPr>
        <p:txBody>
          <a:bodyPr/>
          <a:lstStyle/>
          <a:p>
            <a:r>
              <a:rPr lang="ru-RU" sz="3200" b="1" i="1" u="sng" dirty="0" smtClean="0">
                <a:solidFill>
                  <a:schemeClr val="bg1"/>
                </a:solidFill>
                <a:latin typeface="Arial" charset="0"/>
              </a:rPr>
              <a:t>Негативные последствия безработицы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>
          <a:xfrm>
            <a:off x="468313" y="1196975"/>
            <a:ext cx="8229600" cy="5256213"/>
          </a:xfrm>
        </p:spPr>
        <p:txBody>
          <a:bodyPr/>
          <a:lstStyle/>
          <a:p>
            <a:endParaRPr lang="ru-RU" sz="2800" i="1" u="sng" dirty="0" smtClean="0">
              <a:solidFill>
                <a:srgbClr val="000000"/>
              </a:solidFill>
              <a:latin typeface="Arial" charset="0"/>
            </a:endParaRPr>
          </a:p>
          <a:p>
            <a:r>
              <a:rPr lang="ru-RU" sz="2800" i="1" dirty="0" smtClean="0">
                <a:solidFill>
                  <a:srgbClr val="000000"/>
                </a:solidFill>
                <a:latin typeface="Arial" charset="0"/>
              </a:rPr>
              <a:t> недоиспользование экономического потенциала общества;</a:t>
            </a:r>
          </a:p>
          <a:p>
            <a:r>
              <a:rPr lang="ru-RU" sz="2800" i="1" dirty="0" smtClean="0">
                <a:solidFill>
                  <a:srgbClr val="000000"/>
                </a:solidFill>
                <a:latin typeface="Arial" charset="0"/>
              </a:rPr>
              <a:t> снижение уровня жизни населения:</a:t>
            </a:r>
          </a:p>
          <a:p>
            <a:r>
              <a:rPr lang="ru-RU" sz="2800" i="1" dirty="0" smtClean="0">
                <a:solidFill>
                  <a:srgbClr val="000000"/>
                </a:solidFill>
                <a:latin typeface="Arial" charset="0"/>
              </a:rPr>
              <a:t>потеря профессиональных знаний и навыков, что затрудняет возможность трудоустройства;</a:t>
            </a:r>
          </a:p>
          <a:p>
            <a:r>
              <a:rPr lang="ru-RU" sz="2800" i="1" dirty="0" smtClean="0">
                <a:solidFill>
                  <a:srgbClr val="000000"/>
                </a:solidFill>
                <a:latin typeface="Arial" charset="0"/>
              </a:rPr>
              <a:t> моральная травма, ведущая к алкоголизму, наркомании, самоубийствам, росту преступности.</a:t>
            </a:r>
          </a:p>
          <a:p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55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bg1"/>
                </a:solidFill>
              </a:rPr>
              <a:t>Роль государства в обеспечении занятости.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7236296" cy="5445224"/>
          </a:xfrm>
        </p:spPr>
        <p:txBody>
          <a:bodyPr>
            <a:normAutofit/>
          </a:bodyPr>
          <a:lstStyle/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ru-RU" sz="2700" dirty="0" smtClean="0"/>
              <a:t>Создана Федеральная служба занятости населения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ru-RU" sz="2700" dirty="0" smtClean="0"/>
              <a:t>Созданы условия для переподготовки и повышения квалификации. 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ru-RU" sz="2700" dirty="0" smtClean="0"/>
              <a:t>Предоставляются информация о  потребностях фирм  в работниках     (ярмарки вакансий, биржи труда)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ru-RU" sz="2700" dirty="0" smtClean="0"/>
              <a:t>Профессиональное обучение безработных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ru-RU" sz="2700" dirty="0" smtClean="0"/>
              <a:t>Выплата пособий 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ru-RU" sz="2700" dirty="0" smtClean="0"/>
              <a:t>Организация общественных работ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ru-RU" sz="2700" dirty="0" smtClean="0"/>
              <a:t>Предоставление льгот фирмам, где работают молодые специалисты.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ru-RU" sz="2700" dirty="0" smtClean="0"/>
              <a:t>Принята программа поддержки малого предпринимательства.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endParaRPr lang="ru-RU" sz="2700" dirty="0" smtClean="0"/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endParaRPr lang="ru-RU" sz="2700" dirty="0" smtClean="0"/>
          </a:p>
        </p:txBody>
      </p:sp>
      <p:pic>
        <p:nvPicPr>
          <p:cNvPr id="27651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950" y="1052513"/>
            <a:ext cx="2051050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50" y="0"/>
            <a:ext cx="7143750" cy="11255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/>
            <a:r>
              <a:rPr lang="ru-RU" b="1" smtClean="0">
                <a:solidFill>
                  <a:schemeClr val="tx1"/>
                </a:solidFill>
              </a:rPr>
              <a:t>Задание на дом: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6119812" cy="489585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endParaRPr lang="ru-RU" sz="4600" b="1" smtClean="0">
              <a:solidFill>
                <a:srgbClr val="006600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sz="4600" b="1" smtClean="0">
                <a:solidFill>
                  <a:schemeClr val="tx1"/>
                </a:solidFill>
              </a:rPr>
              <a:t>П.21, ответить на вопросы, выписать термины в тетрадь</a:t>
            </a:r>
          </a:p>
        </p:txBody>
      </p:sp>
      <p:pic>
        <p:nvPicPr>
          <p:cNvPr id="29699" name="Picture 4" descr="Z:\мама\рабочий стол мама\Школа 2008-2011\Матер. по Презинтациям,АНИМАЦИЯ\Анимация для презентаций\школа\6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688" y="2143116"/>
            <a:ext cx="2143134" cy="214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14338" name="Rectangle 3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37025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5400" dirty="0" smtClean="0"/>
              <a:t>Чем определяется справедливость в отношениях работника и работодателя?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/>
          </p:cNvSpPr>
          <p:nvPr>
            <p:ph type="body" idx="1"/>
          </p:nvPr>
        </p:nvSpPr>
        <p:spPr>
          <a:xfrm>
            <a:off x="457200" y="2071688"/>
            <a:ext cx="8229600" cy="4054475"/>
          </a:xfrm>
        </p:spPr>
        <p:txBody>
          <a:bodyPr/>
          <a:lstStyle/>
          <a:p>
            <a:r>
              <a:rPr lang="ru-RU" sz="4800" b="1" smtClean="0"/>
              <a:t>Справедливость</a:t>
            </a:r>
          </a:p>
          <a:p>
            <a:r>
              <a:rPr lang="ru-RU" sz="4800" b="1" smtClean="0"/>
              <a:t>Права</a:t>
            </a:r>
          </a:p>
          <a:p>
            <a:r>
              <a:rPr lang="ru-RU" sz="4800" b="1" smtClean="0"/>
              <a:t>Закон</a:t>
            </a:r>
          </a:p>
        </p:txBody>
      </p:sp>
      <p:sp>
        <p:nvSpPr>
          <p:cNvPr id="15362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>
          <a:xfrm>
            <a:off x="827088" y="0"/>
            <a:ext cx="8316912" cy="1125538"/>
          </a:xfrm>
        </p:spPr>
        <p:txBody>
          <a:bodyPr/>
          <a:lstStyle/>
          <a:p>
            <a:r>
              <a:rPr lang="ru-RU" sz="4000" b="1" i="1" dirty="0" smtClean="0">
                <a:solidFill>
                  <a:schemeClr val="bg1"/>
                </a:solidFill>
              </a:rPr>
              <a:t>Преступаем к решению проблемы и открытию нового знания</a:t>
            </a:r>
            <a:r>
              <a:rPr lang="ru-RU" sz="400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4294967295"/>
          </p:nvPr>
        </p:nvSpPr>
        <p:spPr>
          <a:xfrm>
            <a:off x="179388" y="1268413"/>
            <a:ext cx="8785225" cy="5256212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3600" dirty="0" smtClean="0"/>
              <a:t>План работы:</a:t>
            </a:r>
            <a:endParaRPr lang="ru-RU" sz="3600" i="1" dirty="0" smtClean="0"/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3600" i="1" dirty="0" smtClean="0"/>
              <a:t>1. Кто регулирует отношения работника и работодателя.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3600" i="1" dirty="0" smtClean="0"/>
              <a:t>2. Безработица – спутник рыночной экономики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3600" i="1" dirty="0" smtClean="0"/>
              <a:t>3. Причины безработицы.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3600" i="1" dirty="0" smtClean="0"/>
              <a:t>4. Виды безработицы.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3600" i="1" dirty="0" smtClean="0"/>
              <a:t>5. Экономические и социальные последствия безработицы.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Выноска со стрелкой вниз 8"/>
          <p:cNvSpPr/>
          <p:nvPr/>
        </p:nvSpPr>
        <p:spPr>
          <a:xfrm>
            <a:off x="856680" y="1142985"/>
            <a:ext cx="3643312" cy="2643206"/>
          </a:xfrm>
          <a:prstGeom prst="down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i="1" dirty="0">
                <a:solidFill>
                  <a:schemeClr val="tx1"/>
                </a:solidFill>
              </a:rPr>
              <a:t>Командная экономика</a:t>
            </a:r>
          </a:p>
        </p:txBody>
      </p:sp>
      <p:sp>
        <p:nvSpPr>
          <p:cNvPr id="10" name="Выноска со стрелкой вниз 9"/>
          <p:cNvSpPr/>
          <p:nvPr/>
        </p:nvSpPr>
        <p:spPr>
          <a:xfrm>
            <a:off x="4514539" y="1142985"/>
            <a:ext cx="3643313" cy="2643206"/>
          </a:xfrm>
          <a:prstGeom prst="down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i="1" dirty="0">
                <a:solidFill>
                  <a:schemeClr val="tx1"/>
                </a:solidFill>
              </a:rPr>
              <a:t>Рыночная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i="1" dirty="0">
                <a:solidFill>
                  <a:schemeClr val="tx1"/>
                </a:solidFill>
              </a:rPr>
              <a:t>экономика</a:t>
            </a:r>
          </a:p>
        </p:txBody>
      </p:sp>
      <p:sp>
        <p:nvSpPr>
          <p:cNvPr id="16" name="Табличка 15"/>
          <p:cNvSpPr/>
          <p:nvPr/>
        </p:nvSpPr>
        <p:spPr>
          <a:xfrm>
            <a:off x="856109" y="4005064"/>
            <a:ext cx="3643883" cy="1857375"/>
          </a:xfrm>
          <a:prstGeom prst="plaqu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i="1" dirty="0">
                <a:solidFill>
                  <a:schemeClr val="tx1"/>
                </a:solidFill>
              </a:rPr>
              <a:t>100% занятость</a:t>
            </a:r>
          </a:p>
        </p:txBody>
      </p:sp>
      <p:sp>
        <p:nvSpPr>
          <p:cNvPr id="17" name="Табличка 16"/>
          <p:cNvSpPr/>
          <p:nvPr/>
        </p:nvSpPr>
        <p:spPr>
          <a:xfrm>
            <a:off x="4499992" y="4005064"/>
            <a:ext cx="3672408" cy="1857375"/>
          </a:xfrm>
          <a:prstGeom prst="plaqu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i="1" dirty="0">
                <a:solidFill>
                  <a:schemeClr val="tx1"/>
                </a:solidFill>
              </a:rPr>
              <a:t>Безработица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500" y="0"/>
            <a:ext cx="7429500" cy="114298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4800" b="1" i="1" dirty="0" smtClean="0">
                <a:solidFill>
                  <a:schemeClr val="hlink"/>
                </a:solidFill>
              </a:rPr>
              <a:t>Безработица</a:t>
            </a:r>
            <a:r>
              <a:rPr lang="en-US" sz="4800" b="1" i="1" dirty="0" smtClean="0">
                <a:solidFill>
                  <a:schemeClr val="hlink"/>
                </a:solidFill>
              </a:rPr>
              <a:t> </a:t>
            </a:r>
            <a:r>
              <a:rPr lang="ru-RU" sz="4800" b="1" i="1" dirty="0" smtClean="0">
                <a:solidFill>
                  <a:schemeClr val="hlink"/>
                </a:solidFill>
              </a:rPr>
              <a:t>-</a:t>
            </a:r>
            <a:r>
              <a:rPr lang="en-US" sz="4800" b="1" i="1" dirty="0" smtClean="0">
                <a:solidFill>
                  <a:schemeClr val="hlink"/>
                </a:solidFill>
              </a:rPr>
              <a:t> </a:t>
            </a:r>
            <a:endParaRPr lang="ru-RU" sz="4800" b="1" i="1" dirty="0" smtClean="0">
              <a:solidFill>
                <a:schemeClr val="hlink"/>
              </a:solidFill>
            </a:endParaRPr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/>
          <a:srcRect l="10257" r="5128"/>
          <a:stretch>
            <a:fillRect/>
          </a:stretch>
        </p:blipFill>
        <p:spPr bwMode="auto">
          <a:xfrm>
            <a:off x="6429388" y="1214422"/>
            <a:ext cx="2357454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3143248"/>
            <a:ext cx="2071702" cy="2805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2357430"/>
            <a:ext cx="42862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solidFill>
                  <a:schemeClr val="hlink"/>
                </a:solidFill>
              </a:rPr>
              <a:t>положение в экономике, когда часть трудоспособного населения желающего трудится, не может найти себе работу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half" idx="1"/>
          </p:nvPr>
        </p:nvGraphicFramePr>
        <p:xfrm>
          <a:off x="285720" y="285728"/>
          <a:ext cx="8572560" cy="6215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3EEB797-611C-4FD5-A48C-60B4F29373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03EEB797-611C-4FD5-A48C-60B4F29373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E040D84-8B96-4786-845A-A79DE39715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EE040D84-8B96-4786-845A-A79DE39715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55DCF54-1DCA-4E97-9E42-EBCBBC0E3C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>
                                            <p:graphicEl>
                                              <a:dgm id="{B55DCF54-1DCA-4E97-9E42-EBCBBC0E3C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570E2E7-17D2-4150-A9A3-5795FB57F0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>
                                            <p:graphicEl>
                                              <a:dgm id="{3570E2E7-17D2-4150-A9A3-5795FB57F0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A719F7-BDAC-4AA2-B931-BECA498066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7">
                                            <p:graphicEl>
                                              <a:dgm id="{CFA719F7-BDAC-4AA2-B931-BECA498066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1F07FA3-1A44-4550-A5B1-8FF9B6C723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7">
                                            <p:graphicEl>
                                              <a:dgm id="{71F07FA3-1A44-4550-A5B1-8FF9B6C723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878E2B6-0A24-4F30-8132-6C1DC5F3A0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7">
                                            <p:graphicEl>
                                              <a:dgm id="{3878E2B6-0A24-4F30-8132-6C1DC5F3A0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Dgm bld="lvl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276600" y="0"/>
            <a:ext cx="5867400" cy="105251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4800" b="1" i="1" dirty="0" smtClean="0">
                <a:solidFill>
                  <a:srgbClr val="7030A0"/>
                </a:solidFill>
                <a:latin typeface="+mj-lt"/>
              </a:rPr>
              <a:t>Закрепляем</a:t>
            </a:r>
            <a:r>
              <a:rPr lang="ru-RU" sz="4800" b="1" i="1" dirty="0" smtClean="0">
                <a:solidFill>
                  <a:srgbClr val="7030A0"/>
                </a:solidFill>
                <a:latin typeface="Bookman Old Style" pitchFamily="18" charset="0"/>
              </a:rPr>
              <a:t>:</a:t>
            </a:r>
          </a:p>
        </p:txBody>
      </p:sp>
      <p:sp>
        <p:nvSpPr>
          <p:cNvPr id="26626" name="Содержимое 5"/>
          <p:cNvSpPr>
            <a:spLocks noGrp="1"/>
          </p:cNvSpPr>
          <p:nvPr>
            <p:ph sz="half" idx="1"/>
          </p:nvPr>
        </p:nvSpPr>
        <p:spPr>
          <a:xfrm>
            <a:off x="0" y="1268413"/>
            <a:ext cx="9144000" cy="946150"/>
          </a:xfrm>
        </p:spPr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  <a:defRPr/>
            </a:pPr>
            <a:r>
              <a:rPr lang="ru-RU" sz="3600" i="1" dirty="0" smtClean="0">
                <a:solidFill>
                  <a:srgbClr val="7030A0"/>
                </a:solidFill>
                <a:latin typeface="+mj-lt"/>
              </a:rPr>
              <a:t>Кто из причисленных граждан является безработным?</a:t>
            </a:r>
          </a:p>
        </p:txBody>
      </p:sp>
      <p:sp>
        <p:nvSpPr>
          <p:cNvPr id="26627" name="Содержимое 6"/>
          <p:cNvSpPr>
            <a:spLocks noGrp="1"/>
          </p:cNvSpPr>
          <p:nvPr>
            <p:ph sz="half" idx="2"/>
          </p:nvPr>
        </p:nvSpPr>
        <p:spPr>
          <a:xfrm>
            <a:off x="428625" y="2500313"/>
            <a:ext cx="8429625" cy="4079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ru-RU" sz="3600" i="1" dirty="0" smtClean="0">
                <a:latin typeface="+mj-lt"/>
              </a:rPr>
              <a:t>а) программист, работающий мастером производственного участка на заводе, уволился по собственному желанию и ищет работу по специальности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ru-RU" sz="3600" i="1" dirty="0" smtClean="0">
                <a:latin typeface="+mj-lt"/>
              </a:rPr>
              <a:t>б) студент, не работающий и обучающийся на дневном отделении вуза</a:t>
            </a:r>
          </a:p>
        </p:txBody>
      </p:sp>
      <p:pic>
        <p:nvPicPr>
          <p:cNvPr id="20484" name="Picture 2" descr="Z:\мама\рабочий стол мама\Школа 2008-2011\Матер. по Презинтациям,АНИМАЦИЯ\Буквы и цифры\Другие\slovar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0"/>
            <a:ext cx="1512887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3"/>
          <p:cNvSpPr>
            <a:spLocks noGrp="1"/>
          </p:cNvSpPr>
          <p:nvPr>
            <p:ph type="body" idx="1"/>
          </p:nvPr>
        </p:nvSpPr>
        <p:spPr>
          <a:xfrm>
            <a:off x="285750" y="1125538"/>
            <a:ext cx="8572500" cy="5327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ru-RU" sz="3600" i="1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ru-RU" sz="3600" i="1" dirty="0" smtClean="0">
                <a:latin typeface="+mj-lt"/>
              </a:rPr>
              <a:t>в) рабочий, уволенный в связи с ликвидацией предприятия, обратился в поисках работы в государственную службу занятости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ru-RU" sz="3600" i="1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ru-RU" sz="3600" i="1" dirty="0" smtClean="0">
                <a:latin typeface="+mj-lt"/>
              </a:rPr>
              <a:t>г) учитель школы уволился из-за переезда на новое место жительства в другой город и ищет работу по специальности.</a:t>
            </a:r>
          </a:p>
          <a:p>
            <a:pPr>
              <a:defRPr/>
            </a:pPr>
            <a:endParaRPr lang="ru-RU" sz="3600" dirty="0" smtClean="0">
              <a:latin typeface="+mj-lt"/>
            </a:endParaRPr>
          </a:p>
        </p:txBody>
      </p:sp>
      <p:pic>
        <p:nvPicPr>
          <p:cNvPr id="21506" name="Picture 2" descr="Z:\мама\рабочий стол мама\Школа 2008-2011\Матер. по Презинтациям,АНИМАЦИЯ\Буквы и цифры\Другие\slovar2.gif"/>
          <p:cNvPicPr>
            <a:picLocks noGrp="1" noChangeAspect="1" noChangeArrowheads="1" noCrop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1258888" y="0"/>
            <a:ext cx="1512887" cy="1125538"/>
          </a:xfrm>
        </p:spPr>
      </p:pic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3276600" y="0"/>
            <a:ext cx="5867400" cy="105251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4800" b="1" i="1" dirty="0" smtClean="0">
                <a:solidFill>
                  <a:srgbClr val="7030A0"/>
                </a:solidFill>
              </a:rPr>
              <a:t>Закрепляем: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</TotalTime>
  <Words>532</Words>
  <Application>Microsoft Office PowerPoint</Application>
  <PresentationFormat>Экран (4:3)</PresentationFormat>
  <Paragraphs>93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1_Тема Office</vt:lpstr>
      <vt:lpstr>Слайд 1</vt:lpstr>
      <vt:lpstr> </vt:lpstr>
      <vt:lpstr>Слайд 3</vt:lpstr>
      <vt:lpstr>Преступаем к решению проблемы и открытию нового знания </vt:lpstr>
      <vt:lpstr>Слайд 5</vt:lpstr>
      <vt:lpstr>Безработица - </vt:lpstr>
      <vt:lpstr>Слайд 7</vt:lpstr>
      <vt:lpstr>Закрепляем:</vt:lpstr>
      <vt:lpstr>Слайд 9</vt:lpstr>
      <vt:lpstr>Слайд 10</vt:lpstr>
      <vt:lpstr>Слайд 11</vt:lpstr>
      <vt:lpstr>Виды безработицы</vt:lpstr>
      <vt:lpstr>Экономические последствия безработицы:</vt:lpstr>
      <vt:lpstr>Социальные последствия безработицы: </vt:lpstr>
      <vt:lpstr>Позитивные последствия безработицы : </vt:lpstr>
      <vt:lpstr>Негативные последствия безработицы</vt:lpstr>
      <vt:lpstr>Роль государства в обеспечении занятости.</vt:lpstr>
      <vt:lpstr>Задание на дом: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«Безработица, её причины и последствия»</dc:title>
  <dc:creator>Admin</dc:creator>
  <cp:lastModifiedBy>Kirill-St</cp:lastModifiedBy>
  <cp:revision>91</cp:revision>
  <dcterms:created xsi:type="dcterms:W3CDTF">2012-03-16T15:53:12Z</dcterms:created>
  <dcterms:modified xsi:type="dcterms:W3CDTF">2015-04-08T01:13:12Z</dcterms:modified>
</cp:coreProperties>
</file>