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http://cs7055.vk.me/c7004/v7004673/7f72/IZ4UrBiyXl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bankoboev.ru/fons/Nzkz/Bankoboev.Ru_nezhno_rozovye_oboi_s_cvetam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68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Уважение - </a:t>
            </a:r>
            <a:r>
              <a:rPr lang="ru-RU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почтительное </a:t>
            </a:r>
            <a:r>
              <a:rPr lang="ru-RU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отношение, основанное на признании достоинств</a:t>
            </a:r>
            <a:endParaRPr lang="ru-RU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323850" y="333375"/>
            <a:ext cx="8569325" cy="619125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3316" name="Oval 21"/>
          <p:cNvSpPr>
            <a:spLocks noChangeArrowheads="1"/>
          </p:cNvSpPr>
          <p:nvPr/>
        </p:nvSpPr>
        <p:spPr bwMode="auto">
          <a:xfrm>
            <a:off x="3348038" y="2060575"/>
            <a:ext cx="2514600" cy="25146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7" name="Oval 20"/>
          <p:cNvSpPr>
            <a:spLocks noChangeArrowheads="1"/>
          </p:cNvSpPr>
          <p:nvPr/>
        </p:nvSpPr>
        <p:spPr bwMode="auto">
          <a:xfrm>
            <a:off x="4067175" y="2852738"/>
            <a:ext cx="342900" cy="342900"/>
          </a:xfrm>
          <a:prstGeom prst="ellipse">
            <a:avLst/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8" name="Oval 19"/>
          <p:cNvSpPr>
            <a:spLocks noChangeArrowheads="1"/>
          </p:cNvSpPr>
          <p:nvPr/>
        </p:nvSpPr>
        <p:spPr bwMode="auto">
          <a:xfrm>
            <a:off x="4787900" y="2852738"/>
            <a:ext cx="342900" cy="342900"/>
          </a:xfrm>
          <a:prstGeom prst="ellipse">
            <a:avLst/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9" name="Oval 18"/>
          <p:cNvSpPr>
            <a:spLocks noChangeArrowheads="1"/>
          </p:cNvSpPr>
          <p:nvPr/>
        </p:nvSpPr>
        <p:spPr bwMode="auto">
          <a:xfrm>
            <a:off x="4211638" y="2924175"/>
            <a:ext cx="114300" cy="1143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0" name="Oval 17"/>
          <p:cNvSpPr>
            <a:spLocks noChangeArrowheads="1"/>
          </p:cNvSpPr>
          <p:nvPr/>
        </p:nvSpPr>
        <p:spPr bwMode="auto">
          <a:xfrm>
            <a:off x="4932363" y="2924175"/>
            <a:ext cx="114300" cy="1143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1" name="WordArt 16"/>
          <p:cNvSpPr>
            <a:spLocks noChangeArrowheads="1" noChangeShapeType="1" noTextEdit="1"/>
          </p:cNvSpPr>
          <p:nvPr/>
        </p:nvSpPr>
        <p:spPr bwMode="auto">
          <a:xfrm>
            <a:off x="3779838" y="2781300"/>
            <a:ext cx="1714500" cy="1371600"/>
          </a:xfrm>
          <a:prstGeom prst="rect">
            <a:avLst/>
          </a:prstGeom>
        </p:spPr>
        <p:txBody>
          <a:bodyPr spcFirstLastPara="1" wrap="none" fromWordArt="1">
            <a:prstTxWarp prst="textArchDown">
              <a:avLst>
                <a:gd name="adj" fmla="val 83253"/>
              </a:avLst>
            </a:prstTxWarp>
          </a:bodyPr>
          <a:lstStyle/>
          <a:p>
            <a:pPr algn="ctr"/>
            <a:r>
              <a:rPr lang="ru-RU" sz="44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Georgia"/>
              </a:rPr>
              <a:t>уважение</a:t>
            </a:r>
            <a:endParaRPr lang="ru-RU" sz="44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Georgia"/>
            </a:endParaRPr>
          </a:p>
        </p:txBody>
      </p:sp>
      <p:sp>
        <p:nvSpPr>
          <p:cNvPr id="13322" name="Oval 15"/>
          <p:cNvSpPr>
            <a:spLocks noChangeArrowheads="1"/>
          </p:cNvSpPr>
          <p:nvPr/>
        </p:nvSpPr>
        <p:spPr bwMode="auto">
          <a:xfrm>
            <a:off x="4356100" y="3213100"/>
            <a:ext cx="457200" cy="228600"/>
          </a:xfrm>
          <a:prstGeom prst="ellipse">
            <a:avLst/>
          </a:prstGeom>
          <a:solidFill>
            <a:srgbClr val="FFFF99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3" name="Freeform 14"/>
          <p:cNvSpPr>
            <a:spLocks/>
          </p:cNvSpPr>
          <p:nvPr/>
        </p:nvSpPr>
        <p:spPr bwMode="auto">
          <a:xfrm>
            <a:off x="3779838" y="1844675"/>
            <a:ext cx="1485900" cy="685800"/>
          </a:xfrm>
          <a:custGeom>
            <a:avLst/>
            <a:gdLst>
              <a:gd name="T0" fmla="*/ 0 w 3211"/>
              <a:gd name="T1" fmla="*/ 467151 h 1631"/>
              <a:gd name="T2" fmla="*/ 81907 w 3211"/>
              <a:gd name="T3" fmla="*/ 404500 h 1631"/>
              <a:gd name="T4" fmla="*/ 237855 w 3211"/>
              <a:gd name="T5" fmla="*/ 370441 h 1631"/>
              <a:gd name="T6" fmla="*/ 226749 w 3211"/>
              <a:gd name="T7" fmla="*/ 237991 h 1631"/>
              <a:gd name="T8" fmla="*/ 361873 w 3211"/>
              <a:gd name="T9" fmla="*/ 141701 h 1631"/>
              <a:gd name="T10" fmla="*/ 602504 w 3211"/>
              <a:gd name="T11" fmla="*/ 177442 h 1631"/>
              <a:gd name="T12" fmla="*/ 731613 w 3211"/>
              <a:gd name="T13" fmla="*/ 45832 h 1631"/>
              <a:gd name="T14" fmla="*/ 928283 w 3211"/>
              <a:gd name="T15" fmla="*/ 0 h 1631"/>
              <a:gd name="T16" fmla="*/ 1099039 w 3211"/>
              <a:gd name="T17" fmla="*/ 43730 h 1631"/>
              <a:gd name="T18" fmla="*/ 1226758 w 3211"/>
              <a:gd name="T19" fmla="*/ 180806 h 1631"/>
              <a:gd name="T20" fmla="*/ 1228609 w 3211"/>
              <a:gd name="T21" fmla="*/ 274572 h 1631"/>
              <a:gd name="T22" fmla="*/ 1429444 w 3211"/>
              <a:gd name="T23" fmla="*/ 333860 h 1631"/>
              <a:gd name="T24" fmla="*/ 1485900 w 3211"/>
              <a:gd name="T25" fmla="*/ 476402 h 1631"/>
              <a:gd name="T26" fmla="*/ 1429444 w 3211"/>
              <a:gd name="T27" fmla="*/ 592454 h 1631"/>
              <a:gd name="T28" fmla="*/ 1250822 w 3211"/>
              <a:gd name="T29" fmla="*/ 673186 h 1631"/>
              <a:gd name="T30" fmla="*/ 1040732 w 3211"/>
              <a:gd name="T31" fmla="*/ 685800 h 1631"/>
              <a:gd name="T32" fmla="*/ 901443 w 3211"/>
              <a:gd name="T33" fmla="*/ 649639 h 1631"/>
              <a:gd name="T34" fmla="*/ 719118 w 3211"/>
              <a:gd name="T35" fmla="*/ 572271 h 1631"/>
              <a:gd name="T36" fmla="*/ 628419 w 3211"/>
              <a:gd name="T37" fmla="*/ 649639 h 1631"/>
              <a:gd name="T38" fmla="*/ 510417 w 3211"/>
              <a:gd name="T39" fmla="*/ 668140 h 1631"/>
              <a:gd name="T40" fmla="*/ 412776 w 3211"/>
              <a:gd name="T41" fmla="*/ 637025 h 1631"/>
              <a:gd name="T42" fmla="*/ 361873 w 3211"/>
              <a:gd name="T43" fmla="*/ 598761 h 1631"/>
              <a:gd name="T44" fmla="*/ 112912 w 3211"/>
              <a:gd name="T45" fmla="*/ 628194 h 1631"/>
              <a:gd name="T46" fmla="*/ 20824 w 3211"/>
              <a:gd name="T47" fmla="*/ 572271 h 1631"/>
              <a:gd name="T48" fmla="*/ 0 w 3211"/>
              <a:gd name="T49" fmla="*/ 467151 h 1631"/>
              <a:gd name="T50" fmla="*/ 0 w 3211"/>
              <a:gd name="T51" fmla="*/ 467151 h 1631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211"/>
              <a:gd name="T79" fmla="*/ 0 h 1631"/>
              <a:gd name="T80" fmla="*/ 3211 w 3211"/>
              <a:gd name="T81" fmla="*/ 1631 h 1631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211" h="1631">
                <a:moveTo>
                  <a:pt x="0" y="1111"/>
                </a:moveTo>
                <a:lnTo>
                  <a:pt x="177" y="962"/>
                </a:lnTo>
                <a:lnTo>
                  <a:pt x="514" y="881"/>
                </a:lnTo>
                <a:lnTo>
                  <a:pt x="490" y="566"/>
                </a:lnTo>
                <a:lnTo>
                  <a:pt x="782" y="337"/>
                </a:lnTo>
                <a:lnTo>
                  <a:pt x="1302" y="422"/>
                </a:lnTo>
                <a:lnTo>
                  <a:pt x="1581" y="109"/>
                </a:lnTo>
                <a:lnTo>
                  <a:pt x="2006" y="0"/>
                </a:lnTo>
                <a:lnTo>
                  <a:pt x="2375" y="104"/>
                </a:lnTo>
                <a:lnTo>
                  <a:pt x="2651" y="430"/>
                </a:lnTo>
                <a:lnTo>
                  <a:pt x="2655" y="653"/>
                </a:lnTo>
                <a:lnTo>
                  <a:pt x="3089" y="794"/>
                </a:lnTo>
                <a:lnTo>
                  <a:pt x="3211" y="1133"/>
                </a:lnTo>
                <a:lnTo>
                  <a:pt x="3089" y="1409"/>
                </a:lnTo>
                <a:lnTo>
                  <a:pt x="2703" y="1601"/>
                </a:lnTo>
                <a:lnTo>
                  <a:pt x="2249" y="1631"/>
                </a:lnTo>
                <a:lnTo>
                  <a:pt x="1948" y="1545"/>
                </a:lnTo>
                <a:lnTo>
                  <a:pt x="1554" y="1361"/>
                </a:lnTo>
                <a:lnTo>
                  <a:pt x="1358" y="1545"/>
                </a:lnTo>
                <a:lnTo>
                  <a:pt x="1103" y="1589"/>
                </a:lnTo>
                <a:lnTo>
                  <a:pt x="892" y="1515"/>
                </a:lnTo>
                <a:lnTo>
                  <a:pt x="782" y="1424"/>
                </a:lnTo>
                <a:lnTo>
                  <a:pt x="244" y="1494"/>
                </a:lnTo>
                <a:lnTo>
                  <a:pt x="45" y="1361"/>
                </a:lnTo>
                <a:lnTo>
                  <a:pt x="0" y="1111"/>
                </a:lnTo>
                <a:close/>
              </a:path>
            </a:pathLst>
          </a:custGeom>
          <a:solidFill>
            <a:srgbClr val="DEDE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4" name="Freeform 13"/>
          <p:cNvSpPr>
            <a:spLocks/>
          </p:cNvSpPr>
          <p:nvPr/>
        </p:nvSpPr>
        <p:spPr bwMode="auto">
          <a:xfrm>
            <a:off x="3779838" y="1844675"/>
            <a:ext cx="1485900" cy="685800"/>
          </a:xfrm>
          <a:custGeom>
            <a:avLst/>
            <a:gdLst>
              <a:gd name="T0" fmla="*/ 976545 w 3524"/>
              <a:gd name="T1" fmla="*/ 678188 h 1892"/>
              <a:gd name="T2" fmla="*/ 1210562 w 3524"/>
              <a:gd name="T3" fmla="*/ 665864 h 1892"/>
              <a:gd name="T4" fmla="*/ 1340009 w 3524"/>
              <a:gd name="T5" fmla="*/ 612580 h 1892"/>
              <a:gd name="T6" fmla="*/ 1434037 w 3524"/>
              <a:gd name="T7" fmla="*/ 537548 h 1892"/>
              <a:gd name="T8" fmla="*/ 1485900 w 3524"/>
              <a:gd name="T9" fmla="*/ 412133 h 1892"/>
              <a:gd name="T10" fmla="*/ 1452590 w 3524"/>
              <a:gd name="T11" fmla="*/ 347250 h 1892"/>
              <a:gd name="T12" fmla="*/ 1382174 w 3524"/>
              <a:gd name="T13" fmla="*/ 302665 h 1892"/>
              <a:gd name="T14" fmla="*/ 1288145 w 3524"/>
              <a:gd name="T15" fmla="*/ 278380 h 1892"/>
              <a:gd name="T16" fmla="*/ 1247667 w 3524"/>
              <a:gd name="T17" fmla="*/ 168550 h 1892"/>
              <a:gd name="T18" fmla="*/ 1197912 w 3524"/>
              <a:gd name="T19" fmla="*/ 97868 h 1892"/>
              <a:gd name="T20" fmla="*/ 1113160 w 3524"/>
              <a:gd name="T21" fmla="*/ 42409 h 1892"/>
              <a:gd name="T22" fmla="*/ 1003952 w 3524"/>
              <a:gd name="T23" fmla="*/ 8699 h 1892"/>
              <a:gd name="T24" fmla="*/ 797343 w 3524"/>
              <a:gd name="T25" fmla="*/ 17036 h 1892"/>
              <a:gd name="T26" fmla="*/ 691930 w 3524"/>
              <a:gd name="T27" fmla="*/ 69232 h 1892"/>
              <a:gd name="T28" fmla="*/ 628682 w 3524"/>
              <a:gd name="T29" fmla="*/ 135928 h 1892"/>
              <a:gd name="T30" fmla="*/ 547725 w 3524"/>
              <a:gd name="T31" fmla="*/ 142452 h 1892"/>
              <a:gd name="T32" fmla="*/ 395509 w 3524"/>
              <a:gd name="T33" fmla="*/ 126503 h 1892"/>
              <a:gd name="T34" fmla="*/ 268170 w 3524"/>
              <a:gd name="T35" fmla="*/ 183774 h 1892"/>
              <a:gd name="T36" fmla="*/ 228957 w 3524"/>
              <a:gd name="T37" fmla="*/ 302665 h 1892"/>
              <a:gd name="T38" fmla="*/ 282928 w 3524"/>
              <a:gd name="T39" fmla="*/ 370086 h 1892"/>
              <a:gd name="T40" fmla="*/ 378643 w 3524"/>
              <a:gd name="T41" fmla="*/ 382772 h 1892"/>
              <a:gd name="T42" fmla="*/ 331840 w 3524"/>
              <a:gd name="T43" fmla="*/ 290704 h 1892"/>
              <a:gd name="T44" fmla="*/ 357139 w 3524"/>
              <a:gd name="T45" fmla="*/ 237058 h 1892"/>
              <a:gd name="T46" fmla="*/ 422916 w 3524"/>
              <a:gd name="T47" fmla="*/ 204798 h 1892"/>
              <a:gd name="T48" fmla="*/ 598324 w 3524"/>
              <a:gd name="T49" fmla="*/ 209872 h 1892"/>
              <a:gd name="T50" fmla="*/ 677172 w 3524"/>
              <a:gd name="T51" fmla="*/ 220021 h 1892"/>
              <a:gd name="T52" fmla="*/ 714699 w 3524"/>
              <a:gd name="T53" fmla="*/ 138102 h 1892"/>
              <a:gd name="T54" fmla="*/ 780055 w 3524"/>
              <a:gd name="T55" fmla="*/ 96056 h 1892"/>
              <a:gd name="T56" fmla="*/ 886312 w 3524"/>
              <a:gd name="T57" fmla="*/ 75032 h 1892"/>
              <a:gd name="T58" fmla="*/ 1015759 w 3524"/>
              <a:gd name="T59" fmla="*/ 102943 h 1892"/>
              <a:gd name="T60" fmla="*/ 1105149 w 3524"/>
              <a:gd name="T61" fmla="*/ 192836 h 1892"/>
              <a:gd name="T62" fmla="*/ 1261581 w 3524"/>
              <a:gd name="T63" fmla="*/ 314265 h 1892"/>
              <a:gd name="T64" fmla="*/ 1371632 w 3524"/>
              <a:gd name="T65" fmla="*/ 422282 h 1892"/>
              <a:gd name="T66" fmla="*/ 1325251 w 3524"/>
              <a:gd name="T67" fmla="*/ 492964 h 1892"/>
              <a:gd name="T68" fmla="*/ 1224476 w 3524"/>
              <a:gd name="T69" fmla="*/ 552772 h 1892"/>
              <a:gd name="T70" fmla="*/ 1122436 w 3524"/>
              <a:gd name="T71" fmla="*/ 580320 h 1892"/>
              <a:gd name="T72" fmla="*/ 888842 w 3524"/>
              <a:gd name="T73" fmla="*/ 566909 h 1892"/>
              <a:gd name="T74" fmla="*/ 791018 w 3524"/>
              <a:gd name="T75" fmla="*/ 524862 h 1892"/>
              <a:gd name="T76" fmla="*/ 717651 w 3524"/>
              <a:gd name="T77" fmla="*/ 471941 h 1892"/>
              <a:gd name="T78" fmla="*/ 689822 w 3524"/>
              <a:gd name="T79" fmla="*/ 513988 h 1892"/>
              <a:gd name="T80" fmla="*/ 627418 w 3524"/>
              <a:gd name="T81" fmla="*/ 558572 h 1892"/>
              <a:gd name="T82" fmla="*/ 541401 w 3524"/>
              <a:gd name="T83" fmla="*/ 581408 h 1892"/>
              <a:gd name="T84" fmla="*/ 406894 w 3524"/>
              <a:gd name="T85" fmla="*/ 489702 h 1892"/>
              <a:gd name="T86" fmla="*/ 302746 w 3524"/>
              <a:gd name="T87" fmla="*/ 529211 h 1892"/>
              <a:gd name="T88" fmla="*/ 163601 w 3524"/>
              <a:gd name="T89" fmla="*/ 527762 h 1892"/>
              <a:gd name="T90" fmla="*/ 134085 w 3524"/>
              <a:gd name="T91" fmla="*/ 428081 h 1892"/>
              <a:gd name="T92" fmla="*/ 196490 w 3524"/>
              <a:gd name="T93" fmla="*/ 379872 h 1892"/>
              <a:gd name="T94" fmla="*/ 137037 w 3524"/>
              <a:gd name="T95" fmla="*/ 376610 h 1892"/>
              <a:gd name="T96" fmla="*/ 2530 w 3524"/>
              <a:gd name="T97" fmla="*/ 486802 h 1892"/>
              <a:gd name="T98" fmla="*/ 21504 w 3524"/>
              <a:gd name="T99" fmla="*/ 563646 h 1892"/>
              <a:gd name="T100" fmla="*/ 88968 w 3524"/>
              <a:gd name="T101" fmla="*/ 598806 h 1892"/>
              <a:gd name="T102" fmla="*/ 290518 w 3524"/>
              <a:gd name="T103" fmla="*/ 601706 h 1892"/>
              <a:gd name="T104" fmla="*/ 408159 w 3524"/>
              <a:gd name="T105" fmla="*/ 606418 h 1892"/>
              <a:gd name="T106" fmla="*/ 467612 w 3524"/>
              <a:gd name="T107" fmla="*/ 643028 h 1892"/>
              <a:gd name="T108" fmla="*/ 588204 w 3524"/>
              <a:gd name="T109" fmla="*/ 652090 h 1892"/>
              <a:gd name="T110" fmla="*/ 729036 w 3524"/>
              <a:gd name="T111" fmla="*/ 563646 h 1892"/>
              <a:gd name="T112" fmla="*/ 812522 w 3524"/>
              <a:gd name="T113" fmla="*/ 611855 h 1892"/>
              <a:gd name="T114" fmla="*/ 894745 w 3524"/>
              <a:gd name="T115" fmla="*/ 658614 h 189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524"/>
              <a:gd name="T175" fmla="*/ 0 h 1892"/>
              <a:gd name="T176" fmla="*/ 3524 w 3524"/>
              <a:gd name="T177" fmla="*/ 1892 h 189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524" h="1892">
                <a:moveTo>
                  <a:pt x="2122" y="1817"/>
                </a:moveTo>
                <a:lnTo>
                  <a:pt x="2171" y="1834"/>
                </a:lnTo>
                <a:lnTo>
                  <a:pt x="2219" y="1850"/>
                </a:lnTo>
                <a:lnTo>
                  <a:pt x="2316" y="1871"/>
                </a:lnTo>
                <a:lnTo>
                  <a:pt x="2417" y="1885"/>
                </a:lnTo>
                <a:lnTo>
                  <a:pt x="2511" y="1892"/>
                </a:lnTo>
                <a:lnTo>
                  <a:pt x="2697" y="1879"/>
                </a:lnTo>
                <a:lnTo>
                  <a:pt x="2871" y="1837"/>
                </a:lnTo>
                <a:lnTo>
                  <a:pt x="2955" y="1807"/>
                </a:lnTo>
                <a:lnTo>
                  <a:pt x="3034" y="1774"/>
                </a:lnTo>
                <a:lnTo>
                  <a:pt x="3109" y="1735"/>
                </a:lnTo>
                <a:lnTo>
                  <a:pt x="3178" y="1690"/>
                </a:lnTo>
                <a:lnTo>
                  <a:pt x="3242" y="1643"/>
                </a:lnTo>
                <a:lnTo>
                  <a:pt x="3301" y="1592"/>
                </a:lnTo>
                <a:lnTo>
                  <a:pt x="3353" y="1540"/>
                </a:lnTo>
                <a:lnTo>
                  <a:pt x="3401" y="1483"/>
                </a:lnTo>
                <a:lnTo>
                  <a:pt x="3440" y="1427"/>
                </a:lnTo>
                <a:lnTo>
                  <a:pt x="3473" y="1369"/>
                </a:lnTo>
                <a:lnTo>
                  <a:pt x="3515" y="1253"/>
                </a:lnTo>
                <a:lnTo>
                  <a:pt x="3524" y="1137"/>
                </a:lnTo>
                <a:lnTo>
                  <a:pt x="3515" y="1084"/>
                </a:lnTo>
                <a:lnTo>
                  <a:pt x="3494" y="1030"/>
                </a:lnTo>
                <a:lnTo>
                  <a:pt x="3465" y="981"/>
                </a:lnTo>
                <a:lnTo>
                  <a:pt x="3445" y="958"/>
                </a:lnTo>
                <a:lnTo>
                  <a:pt x="3424" y="934"/>
                </a:lnTo>
                <a:lnTo>
                  <a:pt x="3373" y="891"/>
                </a:lnTo>
                <a:lnTo>
                  <a:pt x="3313" y="853"/>
                </a:lnTo>
                <a:lnTo>
                  <a:pt x="3278" y="835"/>
                </a:lnTo>
                <a:lnTo>
                  <a:pt x="3238" y="819"/>
                </a:lnTo>
                <a:lnTo>
                  <a:pt x="3196" y="802"/>
                </a:lnTo>
                <a:lnTo>
                  <a:pt x="3152" y="790"/>
                </a:lnTo>
                <a:lnTo>
                  <a:pt x="3055" y="768"/>
                </a:lnTo>
                <a:lnTo>
                  <a:pt x="2943" y="751"/>
                </a:lnTo>
                <a:lnTo>
                  <a:pt x="2976" y="634"/>
                </a:lnTo>
                <a:lnTo>
                  <a:pt x="2974" y="520"/>
                </a:lnTo>
                <a:lnTo>
                  <a:pt x="2959" y="465"/>
                </a:lnTo>
                <a:lnTo>
                  <a:pt x="2941" y="414"/>
                </a:lnTo>
                <a:lnTo>
                  <a:pt x="2913" y="363"/>
                </a:lnTo>
                <a:lnTo>
                  <a:pt x="2881" y="316"/>
                </a:lnTo>
                <a:lnTo>
                  <a:pt x="2841" y="270"/>
                </a:lnTo>
                <a:lnTo>
                  <a:pt x="2799" y="226"/>
                </a:lnTo>
                <a:lnTo>
                  <a:pt x="2751" y="186"/>
                </a:lnTo>
                <a:lnTo>
                  <a:pt x="2697" y="150"/>
                </a:lnTo>
                <a:lnTo>
                  <a:pt x="2640" y="117"/>
                </a:lnTo>
                <a:lnTo>
                  <a:pt x="2579" y="89"/>
                </a:lnTo>
                <a:lnTo>
                  <a:pt x="2516" y="60"/>
                </a:lnTo>
                <a:lnTo>
                  <a:pt x="2451" y="39"/>
                </a:lnTo>
                <a:lnTo>
                  <a:pt x="2381" y="24"/>
                </a:lnTo>
                <a:lnTo>
                  <a:pt x="2312" y="12"/>
                </a:lnTo>
                <a:lnTo>
                  <a:pt x="2171" y="0"/>
                </a:lnTo>
                <a:lnTo>
                  <a:pt x="2029" y="12"/>
                </a:lnTo>
                <a:lnTo>
                  <a:pt x="1891" y="47"/>
                </a:lnTo>
                <a:lnTo>
                  <a:pt x="1825" y="72"/>
                </a:lnTo>
                <a:lnTo>
                  <a:pt x="1759" y="105"/>
                </a:lnTo>
                <a:lnTo>
                  <a:pt x="1699" y="144"/>
                </a:lnTo>
                <a:lnTo>
                  <a:pt x="1641" y="191"/>
                </a:lnTo>
                <a:lnTo>
                  <a:pt x="1585" y="244"/>
                </a:lnTo>
                <a:lnTo>
                  <a:pt x="1560" y="274"/>
                </a:lnTo>
                <a:lnTo>
                  <a:pt x="1536" y="304"/>
                </a:lnTo>
                <a:lnTo>
                  <a:pt x="1491" y="375"/>
                </a:lnTo>
                <a:lnTo>
                  <a:pt x="1451" y="451"/>
                </a:lnTo>
                <a:lnTo>
                  <a:pt x="1411" y="435"/>
                </a:lnTo>
                <a:lnTo>
                  <a:pt x="1374" y="418"/>
                </a:lnTo>
                <a:lnTo>
                  <a:pt x="1299" y="393"/>
                </a:lnTo>
                <a:lnTo>
                  <a:pt x="1233" y="372"/>
                </a:lnTo>
                <a:lnTo>
                  <a:pt x="1166" y="358"/>
                </a:lnTo>
                <a:lnTo>
                  <a:pt x="1045" y="345"/>
                </a:lnTo>
                <a:lnTo>
                  <a:pt x="938" y="349"/>
                </a:lnTo>
                <a:lnTo>
                  <a:pt x="842" y="370"/>
                </a:lnTo>
                <a:lnTo>
                  <a:pt x="761" y="408"/>
                </a:lnTo>
                <a:lnTo>
                  <a:pt x="691" y="451"/>
                </a:lnTo>
                <a:lnTo>
                  <a:pt x="636" y="507"/>
                </a:lnTo>
                <a:lnTo>
                  <a:pt x="592" y="570"/>
                </a:lnTo>
                <a:lnTo>
                  <a:pt x="562" y="634"/>
                </a:lnTo>
                <a:lnTo>
                  <a:pt x="537" y="769"/>
                </a:lnTo>
                <a:lnTo>
                  <a:pt x="543" y="835"/>
                </a:lnTo>
                <a:lnTo>
                  <a:pt x="559" y="895"/>
                </a:lnTo>
                <a:lnTo>
                  <a:pt x="589" y="946"/>
                </a:lnTo>
                <a:lnTo>
                  <a:pt x="629" y="985"/>
                </a:lnTo>
                <a:lnTo>
                  <a:pt x="671" y="1021"/>
                </a:lnTo>
                <a:lnTo>
                  <a:pt x="699" y="1035"/>
                </a:lnTo>
                <a:lnTo>
                  <a:pt x="733" y="1046"/>
                </a:lnTo>
                <a:lnTo>
                  <a:pt x="812" y="1057"/>
                </a:lnTo>
                <a:lnTo>
                  <a:pt x="898" y="1056"/>
                </a:lnTo>
                <a:lnTo>
                  <a:pt x="863" y="1006"/>
                </a:lnTo>
                <a:lnTo>
                  <a:pt x="833" y="963"/>
                </a:lnTo>
                <a:lnTo>
                  <a:pt x="799" y="879"/>
                </a:lnTo>
                <a:lnTo>
                  <a:pt x="787" y="802"/>
                </a:lnTo>
                <a:lnTo>
                  <a:pt x="796" y="736"/>
                </a:lnTo>
                <a:lnTo>
                  <a:pt x="808" y="706"/>
                </a:lnTo>
                <a:lnTo>
                  <a:pt x="826" y="681"/>
                </a:lnTo>
                <a:lnTo>
                  <a:pt x="847" y="654"/>
                </a:lnTo>
                <a:lnTo>
                  <a:pt x="871" y="633"/>
                </a:lnTo>
                <a:lnTo>
                  <a:pt x="931" y="592"/>
                </a:lnTo>
                <a:lnTo>
                  <a:pt x="965" y="577"/>
                </a:lnTo>
                <a:lnTo>
                  <a:pt x="1003" y="565"/>
                </a:lnTo>
                <a:lnTo>
                  <a:pt x="1079" y="547"/>
                </a:lnTo>
                <a:lnTo>
                  <a:pt x="1163" y="540"/>
                </a:lnTo>
                <a:lnTo>
                  <a:pt x="1335" y="556"/>
                </a:lnTo>
                <a:lnTo>
                  <a:pt x="1419" y="579"/>
                </a:lnTo>
                <a:lnTo>
                  <a:pt x="1495" y="616"/>
                </a:lnTo>
                <a:lnTo>
                  <a:pt x="1563" y="663"/>
                </a:lnTo>
                <a:lnTo>
                  <a:pt x="1618" y="721"/>
                </a:lnTo>
                <a:lnTo>
                  <a:pt x="1606" y="607"/>
                </a:lnTo>
                <a:lnTo>
                  <a:pt x="1624" y="507"/>
                </a:lnTo>
                <a:lnTo>
                  <a:pt x="1641" y="460"/>
                </a:lnTo>
                <a:lnTo>
                  <a:pt x="1665" y="418"/>
                </a:lnTo>
                <a:lnTo>
                  <a:pt x="1695" y="381"/>
                </a:lnTo>
                <a:lnTo>
                  <a:pt x="1726" y="346"/>
                </a:lnTo>
                <a:lnTo>
                  <a:pt x="1764" y="315"/>
                </a:lnTo>
                <a:lnTo>
                  <a:pt x="1806" y="286"/>
                </a:lnTo>
                <a:lnTo>
                  <a:pt x="1850" y="265"/>
                </a:lnTo>
                <a:lnTo>
                  <a:pt x="1897" y="244"/>
                </a:lnTo>
                <a:lnTo>
                  <a:pt x="1945" y="228"/>
                </a:lnTo>
                <a:lnTo>
                  <a:pt x="1996" y="219"/>
                </a:lnTo>
                <a:lnTo>
                  <a:pt x="2102" y="207"/>
                </a:lnTo>
                <a:lnTo>
                  <a:pt x="2210" y="216"/>
                </a:lnTo>
                <a:lnTo>
                  <a:pt x="2312" y="240"/>
                </a:lnTo>
                <a:lnTo>
                  <a:pt x="2360" y="261"/>
                </a:lnTo>
                <a:lnTo>
                  <a:pt x="2409" y="284"/>
                </a:lnTo>
                <a:lnTo>
                  <a:pt x="2495" y="346"/>
                </a:lnTo>
                <a:lnTo>
                  <a:pt x="2532" y="387"/>
                </a:lnTo>
                <a:lnTo>
                  <a:pt x="2567" y="430"/>
                </a:lnTo>
                <a:lnTo>
                  <a:pt x="2621" y="532"/>
                </a:lnTo>
                <a:lnTo>
                  <a:pt x="2651" y="655"/>
                </a:lnTo>
                <a:lnTo>
                  <a:pt x="2658" y="799"/>
                </a:lnTo>
                <a:lnTo>
                  <a:pt x="2896" y="840"/>
                </a:lnTo>
                <a:lnTo>
                  <a:pt x="2992" y="867"/>
                </a:lnTo>
                <a:lnTo>
                  <a:pt x="3071" y="900"/>
                </a:lnTo>
                <a:lnTo>
                  <a:pt x="3184" y="979"/>
                </a:lnTo>
                <a:lnTo>
                  <a:pt x="3242" y="1069"/>
                </a:lnTo>
                <a:lnTo>
                  <a:pt x="3253" y="1165"/>
                </a:lnTo>
                <a:lnTo>
                  <a:pt x="3238" y="1216"/>
                </a:lnTo>
                <a:lnTo>
                  <a:pt x="3217" y="1264"/>
                </a:lnTo>
                <a:lnTo>
                  <a:pt x="3184" y="1313"/>
                </a:lnTo>
                <a:lnTo>
                  <a:pt x="3143" y="1360"/>
                </a:lnTo>
                <a:lnTo>
                  <a:pt x="3094" y="1406"/>
                </a:lnTo>
                <a:lnTo>
                  <a:pt x="3036" y="1448"/>
                </a:lnTo>
                <a:lnTo>
                  <a:pt x="2974" y="1487"/>
                </a:lnTo>
                <a:lnTo>
                  <a:pt x="2904" y="1525"/>
                </a:lnTo>
                <a:lnTo>
                  <a:pt x="2866" y="1541"/>
                </a:lnTo>
                <a:lnTo>
                  <a:pt x="2827" y="1555"/>
                </a:lnTo>
                <a:lnTo>
                  <a:pt x="2746" y="1580"/>
                </a:lnTo>
                <a:lnTo>
                  <a:pt x="2662" y="1601"/>
                </a:lnTo>
                <a:lnTo>
                  <a:pt x="2574" y="1616"/>
                </a:lnTo>
                <a:lnTo>
                  <a:pt x="2391" y="1621"/>
                </a:lnTo>
                <a:lnTo>
                  <a:pt x="2203" y="1592"/>
                </a:lnTo>
                <a:lnTo>
                  <a:pt x="2108" y="1564"/>
                </a:lnTo>
                <a:lnTo>
                  <a:pt x="2062" y="1546"/>
                </a:lnTo>
                <a:lnTo>
                  <a:pt x="2012" y="1525"/>
                </a:lnTo>
                <a:lnTo>
                  <a:pt x="1920" y="1477"/>
                </a:lnTo>
                <a:lnTo>
                  <a:pt x="1876" y="1448"/>
                </a:lnTo>
                <a:lnTo>
                  <a:pt x="1831" y="1415"/>
                </a:lnTo>
                <a:lnTo>
                  <a:pt x="1787" y="1381"/>
                </a:lnTo>
                <a:lnTo>
                  <a:pt x="1743" y="1342"/>
                </a:lnTo>
                <a:lnTo>
                  <a:pt x="1702" y="1302"/>
                </a:lnTo>
                <a:lnTo>
                  <a:pt x="1660" y="1255"/>
                </a:lnTo>
                <a:lnTo>
                  <a:pt x="1669" y="1312"/>
                </a:lnTo>
                <a:lnTo>
                  <a:pt x="1660" y="1367"/>
                </a:lnTo>
                <a:lnTo>
                  <a:pt x="1636" y="1418"/>
                </a:lnTo>
                <a:lnTo>
                  <a:pt x="1618" y="1441"/>
                </a:lnTo>
                <a:lnTo>
                  <a:pt x="1597" y="1465"/>
                </a:lnTo>
                <a:lnTo>
                  <a:pt x="1546" y="1507"/>
                </a:lnTo>
                <a:lnTo>
                  <a:pt x="1488" y="1541"/>
                </a:lnTo>
                <a:lnTo>
                  <a:pt x="1455" y="1558"/>
                </a:lnTo>
                <a:lnTo>
                  <a:pt x="1422" y="1571"/>
                </a:lnTo>
                <a:lnTo>
                  <a:pt x="1353" y="1592"/>
                </a:lnTo>
                <a:lnTo>
                  <a:pt x="1284" y="1604"/>
                </a:lnTo>
                <a:lnTo>
                  <a:pt x="1214" y="1606"/>
                </a:lnTo>
                <a:lnTo>
                  <a:pt x="1091" y="1576"/>
                </a:lnTo>
                <a:lnTo>
                  <a:pt x="1001" y="1492"/>
                </a:lnTo>
                <a:lnTo>
                  <a:pt x="965" y="1351"/>
                </a:lnTo>
                <a:lnTo>
                  <a:pt x="898" y="1385"/>
                </a:lnTo>
                <a:lnTo>
                  <a:pt x="833" y="1415"/>
                </a:lnTo>
                <a:lnTo>
                  <a:pt x="773" y="1439"/>
                </a:lnTo>
                <a:lnTo>
                  <a:pt x="718" y="1460"/>
                </a:lnTo>
                <a:lnTo>
                  <a:pt x="613" y="1481"/>
                </a:lnTo>
                <a:lnTo>
                  <a:pt x="525" y="1487"/>
                </a:lnTo>
                <a:lnTo>
                  <a:pt x="448" y="1478"/>
                </a:lnTo>
                <a:lnTo>
                  <a:pt x="388" y="1456"/>
                </a:lnTo>
                <a:lnTo>
                  <a:pt x="309" y="1384"/>
                </a:lnTo>
                <a:lnTo>
                  <a:pt x="285" y="1285"/>
                </a:lnTo>
                <a:lnTo>
                  <a:pt x="295" y="1232"/>
                </a:lnTo>
                <a:lnTo>
                  <a:pt x="318" y="1181"/>
                </a:lnTo>
                <a:lnTo>
                  <a:pt x="353" y="1130"/>
                </a:lnTo>
                <a:lnTo>
                  <a:pt x="376" y="1107"/>
                </a:lnTo>
                <a:lnTo>
                  <a:pt x="403" y="1086"/>
                </a:lnTo>
                <a:lnTo>
                  <a:pt x="466" y="1048"/>
                </a:lnTo>
                <a:lnTo>
                  <a:pt x="504" y="1033"/>
                </a:lnTo>
                <a:lnTo>
                  <a:pt x="543" y="1018"/>
                </a:lnTo>
                <a:lnTo>
                  <a:pt x="429" y="1018"/>
                </a:lnTo>
                <a:lnTo>
                  <a:pt x="325" y="1039"/>
                </a:lnTo>
                <a:lnTo>
                  <a:pt x="150" y="1132"/>
                </a:lnTo>
                <a:lnTo>
                  <a:pt x="86" y="1198"/>
                </a:lnTo>
                <a:lnTo>
                  <a:pt x="38" y="1270"/>
                </a:lnTo>
                <a:lnTo>
                  <a:pt x="6" y="1343"/>
                </a:lnTo>
                <a:lnTo>
                  <a:pt x="0" y="1418"/>
                </a:lnTo>
                <a:lnTo>
                  <a:pt x="12" y="1490"/>
                </a:lnTo>
                <a:lnTo>
                  <a:pt x="29" y="1525"/>
                </a:lnTo>
                <a:lnTo>
                  <a:pt x="51" y="1555"/>
                </a:lnTo>
                <a:lnTo>
                  <a:pt x="81" y="1583"/>
                </a:lnTo>
                <a:lnTo>
                  <a:pt x="119" y="1612"/>
                </a:lnTo>
                <a:lnTo>
                  <a:pt x="160" y="1631"/>
                </a:lnTo>
                <a:lnTo>
                  <a:pt x="211" y="1652"/>
                </a:lnTo>
                <a:lnTo>
                  <a:pt x="272" y="1667"/>
                </a:lnTo>
                <a:lnTo>
                  <a:pt x="336" y="1676"/>
                </a:lnTo>
                <a:lnTo>
                  <a:pt x="496" y="1678"/>
                </a:lnTo>
                <a:lnTo>
                  <a:pt x="689" y="1660"/>
                </a:lnTo>
                <a:lnTo>
                  <a:pt x="799" y="1639"/>
                </a:lnTo>
                <a:lnTo>
                  <a:pt x="917" y="1612"/>
                </a:lnTo>
                <a:lnTo>
                  <a:pt x="943" y="1643"/>
                </a:lnTo>
                <a:lnTo>
                  <a:pt x="968" y="1673"/>
                </a:lnTo>
                <a:lnTo>
                  <a:pt x="994" y="1699"/>
                </a:lnTo>
                <a:lnTo>
                  <a:pt x="1022" y="1723"/>
                </a:lnTo>
                <a:lnTo>
                  <a:pt x="1082" y="1760"/>
                </a:lnTo>
                <a:lnTo>
                  <a:pt x="1109" y="1774"/>
                </a:lnTo>
                <a:lnTo>
                  <a:pt x="1142" y="1785"/>
                </a:lnTo>
                <a:lnTo>
                  <a:pt x="1205" y="1802"/>
                </a:lnTo>
                <a:lnTo>
                  <a:pt x="1268" y="1811"/>
                </a:lnTo>
                <a:lnTo>
                  <a:pt x="1395" y="1799"/>
                </a:lnTo>
                <a:lnTo>
                  <a:pt x="1513" y="1762"/>
                </a:lnTo>
                <a:lnTo>
                  <a:pt x="1614" y="1703"/>
                </a:lnTo>
                <a:lnTo>
                  <a:pt x="1687" y="1631"/>
                </a:lnTo>
                <a:lnTo>
                  <a:pt x="1729" y="1555"/>
                </a:lnTo>
                <a:lnTo>
                  <a:pt x="1758" y="1574"/>
                </a:lnTo>
                <a:lnTo>
                  <a:pt x="1804" y="1606"/>
                </a:lnTo>
                <a:lnTo>
                  <a:pt x="1861" y="1646"/>
                </a:lnTo>
                <a:lnTo>
                  <a:pt x="1927" y="1688"/>
                </a:lnTo>
                <a:lnTo>
                  <a:pt x="1991" y="1732"/>
                </a:lnTo>
                <a:lnTo>
                  <a:pt x="2047" y="1771"/>
                </a:lnTo>
                <a:lnTo>
                  <a:pt x="2122" y="1817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5" name="Rectangle 12"/>
          <p:cNvSpPr>
            <a:spLocks noChangeArrowheads="1"/>
          </p:cNvSpPr>
          <p:nvPr/>
        </p:nvSpPr>
        <p:spPr bwMode="auto">
          <a:xfrm rot="7553480">
            <a:off x="4960155" y="528099"/>
            <a:ext cx="2537589" cy="78501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r>
              <a:rPr lang="ru-RU" sz="3200" b="1" dirty="0" smtClean="0">
                <a:solidFill>
                  <a:schemeClr val="folHlink"/>
                </a:solidFill>
              </a:rPr>
              <a:t>респект</a:t>
            </a:r>
            <a:endParaRPr lang="ru-RU" sz="3200" b="1" dirty="0">
              <a:solidFill>
                <a:schemeClr val="folHlink"/>
              </a:solidFill>
            </a:endParaRPr>
          </a:p>
        </p:txBody>
      </p:sp>
      <p:sp>
        <p:nvSpPr>
          <p:cNvPr id="13326" name="Rectangle 11"/>
          <p:cNvSpPr>
            <a:spLocks noChangeArrowheads="1"/>
          </p:cNvSpPr>
          <p:nvPr/>
        </p:nvSpPr>
        <p:spPr bwMode="auto">
          <a:xfrm rot="-9958616">
            <a:off x="5891003" y="3719608"/>
            <a:ext cx="2894013" cy="642545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r>
              <a:rPr lang="ru-RU" sz="2800" b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взаимоуважение</a:t>
            </a:r>
            <a:endParaRPr lang="ru-RU" sz="2800" b="1" dirty="0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7" name="Rectangle 10"/>
          <p:cNvSpPr>
            <a:spLocks noChangeArrowheads="1"/>
          </p:cNvSpPr>
          <p:nvPr/>
        </p:nvSpPr>
        <p:spPr bwMode="auto">
          <a:xfrm rot="-8416375">
            <a:off x="5219700" y="4941888"/>
            <a:ext cx="2762250" cy="595312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r>
              <a:rPr lang="ru-RU" sz="3200" b="1" dirty="0" smtClean="0">
                <a:solidFill>
                  <a:schemeClr val="folHlink"/>
                </a:solidFill>
              </a:rPr>
              <a:t>забота</a:t>
            </a:r>
            <a:endParaRPr lang="ru-RU" sz="3200" b="1" dirty="0">
              <a:solidFill>
                <a:schemeClr val="folHlink"/>
              </a:solidFill>
            </a:endParaRPr>
          </a:p>
        </p:txBody>
      </p:sp>
      <p:sp>
        <p:nvSpPr>
          <p:cNvPr id="13328" name="Rectangle 9"/>
          <p:cNvSpPr>
            <a:spLocks noChangeArrowheads="1"/>
          </p:cNvSpPr>
          <p:nvPr/>
        </p:nvSpPr>
        <p:spPr bwMode="auto">
          <a:xfrm rot="5400000">
            <a:off x="3538402" y="5248414"/>
            <a:ext cx="1924991" cy="715055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folHlink"/>
                </a:solidFill>
              </a:rPr>
              <a:t>почет</a:t>
            </a:r>
            <a:endParaRPr lang="ru-RU" sz="3200" b="1" dirty="0">
              <a:solidFill>
                <a:schemeClr val="folHlink"/>
              </a:solidFill>
            </a:endParaRPr>
          </a:p>
        </p:txBody>
      </p:sp>
      <p:sp>
        <p:nvSpPr>
          <p:cNvPr id="13329" name="Rectangle 8"/>
          <p:cNvSpPr>
            <a:spLocks noChangeArrowheads="1"/>
          </p:cNvSpPr>
          <p:nvPr/>
        </p:nvSpPr>
        <p:spPr bwMode="auto">
          <a:xfrm rot="-2022903">
            <a:off x="395288" y="4724400"/>
            <a:ext cx="3317875" cy="576263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folHlink"/>
                </a:solidFill>
              </a:rPr>
              <a:t>внимание</a:t>
            </a:r>
            <a:endParaRPr lang="ru-RU" sz="3200" b="1" dirty="0">
              <a:solidFill>
                <a:schemeClr val="folHlink"/>
              </a:solidFill>
            </a:endParaRPr>
          </a:p>
        </p:txBody>
      </p:sp>
      <p:sp>
        <p:nvSpPr>
          <p:cNvPr id="13330" name="Rectangle 22"/>
          <p:cNvSpPr>
            <a:spLocks noChangeArrowheads="1"/>
          </p:cNvSpPr>
          <p:nvPr/>
        </p:nvSpPr>
        <p:spPr bwMode="auto">
          <a:xfrm rot="-948889">
            <a:off x="5795963" y="2276475"/>
            <a:ext cx="2960687" cy="604838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folHlink"/>
                </a:solidFill>
              </a:rPr>
              <a:t>благоговение</a:t>
            </a:r>
            <a:endParaRPr lang="ru-RU" sz="3200" b="1" dirty="0">
              <a:solidFill>
                <a:schemeClr val="folHlink"/>
              </a:solidFill>
            </a:endParaRPr>
          </a:p>
        </p:txBody>
      </p:sp>
      <p:sp>
        <p:nvSpPr>
          <p:cNvPr id="13331" name="Rectangle 7"/>
          <p:cNvSpPr>
            <a:spLocks noChangeArrowheads="1"/>
          </p:cNvSpPr>
          <p:nvPr/>
        </p:nvSpPr>
        <p:spPr bwMode="auto">
          <a:xfrm rot="13109695">
            <a:off x="1112782" y="711634"/>
            <a:ext cx="3131042" cy="7961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r>
              <a:rPr lang="ru-RU" sz="3200" b="1" dirty="0" smtClean="0">
                <a:solidFill>
                  <a:schemeClr val="folHlink"/>
                </a:solidFill>
              </a:rPr>
              <a:t>почтительность</a:t>
            </a:r>
            <a:endParaRPr lang="ru-RU" sz="3200" b="1" dirty="0">
              <a:solidFill>
                <a:schemeClr val="folHlink"/>
              </a:solidFill>
            </a:endParaRPr>
          </a:p>
        </p:txBody>
      </p:sp>
      <p:sp>
        <p:nvSpPr>
          <p:cNvPr id="13332" name="Rectangle 6"/>
          <p:cNvSpPr>
            <a:spLocks noChangeArrowheads="1"/>
          </p:cNvSpPr>
          <p:nvPr/>
        </p:nvSpPr>
        <p:spPr bwMode="auto">
          <a:xfrm rot="350571">
            <a:off x="424517" y="2749738"/>
            <a:ext cx="2779684" cy="57997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800" b="1" dirty="0" smtClean="0">
                <a:solidFill>
                  <a:schemeClr val="folHlink"/>
                </a:solidFill>
              </a:rPr>
              <a:t>Почитание</a:t>
            </a:r>
            <a:endParaRPr lang="ru-RU" sz="2800" b="1" dirty="0">
              <a:solidFill>
                <a:schemeClr val="folHlink"/>
              </a:solidFill>
            </a:endParaRPr>
          </a:p>
        </p:txBody>
      </p:sp>
      <p:sp>
        <p:nvSpPr>
          <p:cNvPr id="13333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34" name="Rectangle 24"/>
          <p:cNvSpPr>
            <a:spLocks noChangeArrowheads="1"/>
          </p:cNvSpPr>
          <p:nvPr/>
        </p:nvSpPr>
        <p:spPr bwMode="auto">
          <a:xfrm>
            <a:off x="2979738" y="0"/>
            <a:ext cx="31845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>
                <a:latin typeface="Georgia" pitchFamily="18" charset="0"/>
                <a:cs typeface="Times New Roman" pitchFamily="18" charset="0"/>
              </a:rPr>
              <a:t>                                                      </a:t>
            </a:r>
            <a:endParaRPr lang="ru-RU" sz="1100"/>
          </a:p>
          <a:p>
            <a:pPr eaLnBrk="0" hangingPunct="0"/>
            <a:endParaRPr lang="ru-RU"/>
          </a:p>
        </p:txBody>
      </p:sp>
      <p:sp>
        <p:nvSpPr>
          <p:cNvPr id="13335" name="Rectangle 25"/>
          <p:cNvSpPr>
            <a:spLocks noChangeArrowheads="1"/>
          </p:cNvSpPr>
          <p:nvPr/>
        </p:nvSpPr>
        <p:spPr bwMode="auto">
          <a:xfrm>
            <a:off x="0" y="64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tabLst>
                <a:tab pos="2152650" algn="l"/>
              </a:tabLst>
            </a:pPr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3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3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3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3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3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3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3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3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3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3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3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3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3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3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3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3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3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3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3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3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3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3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bankoboev.ru/fons/Nzkz/Bankoboev.Ru_nezhno_rozovye_oboi_s_cvetam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Users\777\Desktop\awebic-restaurar-fe-humanidade-7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3094" y="0"/>
            <a:ext cx="9177094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bankoboev.ru/fons/Nzkz/Bankoboev.Ru_nezhno_rozovye_oboi_s_cvetam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229600" cy="2357454"/>
          </a:xfrm>
        </p:spPr>
        <p:txBody>
          <a:bodyPr>
            <a:normAutofit fontScale="90000"/>
          </a:bodyPr>
          <a:lstStyle/>
          <a:p>
            <a:pPr algn="r"/>
            <a:r>
              <a:rPr lang="ru-RU" sz="6700" b="1" i="1" dirty="0" smtClean="0">
                <a:solidFill>
                  <a:srgbClr val="FF0000"/>
                </a:solidFill>
              </a:rPr>
              <a:t>Уважая себя,  можешь уважать других…</a:t>
            </a:r>
            <a:br>
              <a:rPr lang="ru-RU" sz="6700" b="1" i="1" dirty="0" smtClean="0">
                <a:solidFill>
                  <a:srgbClr val="FF0000"/>
                </a:solidFill>
              </a:rPr>
            </a:br>
            <a:r>
              <a:rPr lang="ru-RU" sz="4900" b="1" i="1" dirty="0" smtClean="0">
                <a:solidFill>
                  <a:srgbClr val="FF0000"/>
                </a:solidFill>
              </a:rPr>
              <a:t/>
            </a:r>
            <a:br>
              <a:rPr lang="ru-RU" sz="4900" b="1" i="1" dirty="0" smtClean="0">
                <a:solidFill>
                  <a:srgbClr val="FF0000"/>
                </a:solidFill>
              </a:rPr>
            </a:br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4000" b="1" dirty="0" err="1" smtClean="0">
                <a:solidFill>
                  <a:srgbClr val="0070C0"/>
                </a:solidFill>
              </a:rPr>
              <a:t>Бауыржан</a:t>
            </a:r>
            <a:r>
              <a:rPr lang="ru-RU" sz="4000" b="1" dirty="0" smtClean="0">
                <a:solidFill>
                  <a:srgbClr val="0070C0"/>
                </a:solidFill>
              </a:rPr>
              <a:t> </a:t>
            </a:r>
            <a:r>
              <a:rPr lang="ru-RU" sz="4000" b="1" dirty="0" err="1" smtClean="0">
                <a:solidFill>
                  <a:srgbClr val="0070C0"/>
                </a:solidFill>
              </a:rPr>
              <a:t>момыш-улы</a:t>
            </a:r>
            <a:r>
              <a:rPr lang="ru-RU" sz="3100" dirty="0" smtClean="0"/>
              <a:t/>
            </a:r>
            <a:br>
              <a:rPr lang="ru-RU" sz="3100" dirty="0" smtClean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26</Words>
  <PresentationFormat>Экран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Уважение - почтительное отношение, основанное на признании достоинств</vt:lpstr>
      <vt:lpstr>Слайд 3</vt:lpstr>
      <vt:lpstr>Слайд 4</vt:lpstr>
      <vt:lpstr>Уважая себя,  можешь уважать других…   Бауыржан момыш-улы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777</dc:creator>
  <cp:lastModifiedBy>777</cp:lastModifiedBy>
  <cp:revision>11</cp:revision>
  <dcterms:created xsi:type="dcterms:W3CDTF">2015-12-06T06:23:09Z</dcterms:created>
  <dcterms:modified xsi:type="dcterms:W3CDTF">2015-12-06T07:08:26Z</dcterms:modified>
</cp:coreProperties>
</file>